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9"/>
  </p:normalViewPr>
  <p:slideViewPr>
    <p:cSldViewPr snapToGrid="0" snapToObjects="1">
      <p:cViewPr varScale="1">
        <p:scale>
          <a:sx n="87" d="100"/>
          <a:sy n="87" d="100"/>
        </p:scale>
        <p:origin x="10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8" name="Shape 26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4225"/>
            <a:ext cx="273653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609478" y="273598"/>
            <a:ext cx="10972443" cy="1144803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-1"/>
            </a:lvl1pPr>
          </a:lstStyle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478" y="1604519"/>
            <a:ext cx="10972443" cy="1896842"/>
          </a:xfrm>
          <a:prstGeom prst="rect">
            <a:avLst/>
          </a:prstGeom>
        </p:spPr>
        <p:txBody>
          <a:bodyPr lIns="0" tIns="0" rIns="0" bIns="0"/>
          <a:lstStyle>
            <a:lvl1pPr marL="431999" indent="-323998">
              <a:spcBef>
                <a:spcPts val="1400"/>
              </a:spcBef>
              <a:buSzPct val="45000"/>
              <a:buFontTx/>
              <a:buChar char="●"/>
              <a:defRPr sz="3200" spc="-1"/>
            </a:lvl1pPr>
            <a:lvl2pPr marL="910285" indent="-370285">
              <a:spcBef>
                <a:spcPts val="1400"/>
              </a:spcBef>
              <a:buSzPct val="75000"/>
              <a:buFontTx/>
              <a:buChar char="−"/>
              <a:defRPr sz="3200" spc="-1"/>
            </a:lvl2pPr>
            <a:lvl3pPr marL="1392000" indent="-384000">
              <a:spcBef>
                <a:spcPts val="1400"/>
              </a:spcBef>
              <a:buSzPct val="45000"/>
              <a:buFontTx/>
              <a:buChar char="●"/>
              <a:defRPr sz="3200" spc="-1"/>
            </a:lvl3pPr>
            <a:lvl4pPr marL="1857599" indent="-345600">
              <a:spcBef>
                <a:spcPts val="1400"/>
              </a:spcBef>
              <a:buSzPct val="75000"/>
              <a:buFontTx/>
              <a:buChar char="−"/>
              <a:defRPr sz="3200" spc="-1"/>
            </a:lvl4pPr>
            <a:lvl5pPr marL="2289599" indent="-345600">
              <a:spcBef>
                <a:spcPts val="1400"/>
              </a:spcBef>
              <a:buSzPct val="45000"/>
              <a:buFontTx/>
              <a:buChar char="●"/>
              <a:defRPr sz="3200" spc="-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PlaceHolder 3"/>
          <p:cNvSpPr>
            <a:spLocks noGrp="1"/>
          </p:cNvSpPr>
          <p:nvPr>
            <p:ph type="body" sz="half" idx="13"/>
          </p:nvPr>
        </p:nvSpPr>
        <p:spPr>
          <a:xfrm>
            <a:off x="609479" y="3682079"/>
            <a:ext cx="10972442" cy="1896843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4225"/>
            <a:ext cx="273653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609478" y="273598"/>
            <a:ext cx="10972443" cy="1144803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-1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478" y="1604519"/>
            <a:ext cx="5354285" cy="1896842"/>
          </a:xfrm>
          <a:prstGeom prst="rect">
            <a:avLst/>
          </a:prstGeom>
        </p:spPr>
        <p:txBody>
          <a:bodyPr lIns="0" tIns="0" rIns="0" bIns="0"/>
          <a:lstStyle>
            <a:lvl1pPr marL="431999" indent="-323998">
              <a:spcBef>
                <a:spcPts val="1400"/>
              </a:spcBef>
              <a:buSzPct val="45000"/>
              <a:buFontTx/>
              <a:buChar char="●"/>
              <a:defRPr sz="3200" spc="-1"/>
            </a:lvl1pPr>
            <a:lvl2pPr marL="910285" indent="-370285">
              <a:spcBef>
                <a:spcPts val="1400"/>
              </a:spcBef>
              <a:buSzPct val="75000"/>
              <a:buFontTx/>
              <a:buChar char="−"/>
              <a:defRPr sz="3200" spc="-1"/>
            </a:lvl2pPr>
            <a:lvl3pPr marL="1392000" indent="-384000">
              <a:spcBef>
                <a:spcPts val="1400"/>
              </a:spcBef>
              <a:buSzPct val="45000"/>
              <a:buFontTx/>
              <a:buChar char="●"/>
              <a:defRPr sz="3200" spc="-1"/>
            </a:lvl3pPr>
            <a:lvl4pPr marL="1857599" indent="-345600">
              <a:spcBef>
                <a:spcPts val="1400"/>
              </a:spcBef>
              <a:buSzPct val="75000"/>
              <a:buFontTx/>
              <a:buChar char="−"/>
              <a:defRPr sz="3200" spc="-1"/>
            </a:lvl4pPr>
            <a:lvl5pPr marL="2289599" indent="-345600">
              <a:spcBef>
                <a:spcPts val="1400"/>
              </a:spcBef>
              <a:buSzPct val="45000"/>
              <a:buFontTx/>
              <a:buChar char="●"/>
              <a:defRPr sz="3200" spc="-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PlaceHolder 5"/>
          <p:cNvSpPr>
            <a:spLocks noGrp="1"/>
          </p:cNvSpPr>
          <p:nvPr>
            <p:ph type="body" sz="quarter" idx="13"/>
          </p:nvPr>
        </p:nvSpPr>
        <p:spPr>
          <a:xfrm>
            <a:off x="6231959" y="3682079"/>
            <a:ext cx="5354283" cy="1896843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4225"/>
            <a:ext cx="273653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609478" y="273598"/>
            <a:ext cx="10972443" cy="1144803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-1"/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478" y="1604519"/>
            <a:ext cx="3533045" cy="1896842"/>
          </a:xfrm>
          <a:prstGeom prst="rect">
            <a:avLst/>
          </a:prstGeom>
        </p:spPr>
        <p:txBody>
          <a:bodyPr lIns="0" tIns="0" rIns="0" bIns="0"/>
          <a:lstStyle>
            <a:lvl1pPr marL="431999" indent="-323998">
              <a:spcBef>
                <a:spcPts val="1400"/>
              </a:spcBef>
              <a:buSzPct val="45000"/>
              <a:buFontTx/>
              <a:buChar char="●"/>
              <a:defRPr sz="3200" spc="-1"/>
            </a:lvl1pPr>
            <a:lvl2pPr marL="910285" indent="-370285">
              <a:spcBef>
                <a:spcPts val="1400"/>
              </a:spcBef>
              <a:buSzPct val="75000"/>
              <a:buFontTx/>
              <a:buChar char="−"/>
              <a:defRPr sz="3200" spc="-1"/>
            </a:lvl2pPr>
            <a:lvl3pPr marL="1392000" indent="-384000">
              <a:spcBef>
                <a:spcPts val="1400"/>
              </a:spcBef>
              <a:buSzPct val="45000"/>
              <a:buFontTx/>
              <a:buChar char="●"/>
              <a:defRPr sz="3200" spc="-1"/>
            </a:lvl3pPr>
            <a:lvl4pPr marL="1857599" indent="-345600">
              <a:spcBef>
                <a:spcPts val="1400"/>
              </a:spcBef>
              <a:buSzPct val="75000"/>
              <a:buFontTx/>
              <a:buChar char="−"/>
              <a:defRPr sz="3200" spc="-1"/>
            </a:lvl4pPr>
            <a:lvl5pPr marL="2289599" indent="-345600">
              <a:spcBef>
                <a:spcPts val="1400"/>
              </a:spcBef>
              <a:buSzPct val="45000"/>
              <a:buFontTx/>
              <a:buChar char="●"/>
              <a:defRPr sz="3200" spc="-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PlaceHolder 7"/>
          <p:cNvSpPr>
            <a:spLocks noGrp="1"/>
          </p:cNvSpPr>
          <p:nvPr>
            <p:ph type="body" sz="quarter" idx="13"/>
          </p:nvPr>
        </p:nvSpPr>
        <p:spPr>
          <a:xfrm>
            <a:off x="8029799" y="3682079"/>
            <a:ext cx="3533041" cy="1896843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4225"/>
            <a:ext cx="273653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4225"/>
            <a:ext cx="273653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Text"/>
          <p:cNvSpPr txBox="1">
            <a:spLocks noGrp="1"/>
          </p:cNvSpPr>
          <p:nvPr>
            <p:ph type="title"/>
          </p:nvPr>
        </p:nvSpPr>
        <p:spPr>
          <a:xfrm>
            <a:off x="609478" y="273598"/>
            <a:ext cx="10972443" cy="1144803"/>
          </a:xfrm>
          <a:prstGeom prst="rect">
            <a:avLst/>
          </a:prstGeom>
        </p:spPr>
        <p:txBody>
          <a:bodyPr lIns="0" tIns="0" rIns="0" bIns="0"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30" name="Body Level One…"/>
          <p:cNvSpPr txBox="1">
            <a:spLocks noGrp="1"/>
          </p:cNvSpPr>
          <p:nvPr>
            <p:ph type="body" idx="1"/>
          </p:nvPr>
        </p:nvSpPr>
        <p:spPr>
          <a:xfrm>
            <a:off x="609478" y="1604519"/>
            <a:ext cx="10972443" cy="3977283"/>
          </a:xfrm>
          <a:prstGeom prst="rect">
            <a:avLst/>
          </a:prstGeom>
        </p:spPr>
        <p:txBody>
          <a:bodyPr lIns="0" tIns="0" rIns="0" bIns="0" anchor="ctr"/>
          <a:lstStyle>
            <a:lvl1pPr marL="228600" indent="-228600">
              <a:spcBef>
                <a:spcPts val="1000"/>
              </a:spcBef>
              <a:buClrTx/>
              <a:buSzPct val="100000"/>
            </a:lvl1pPr>
            <a:lvl2pPr marL="723900" indent="-266700">
              <a:spcBef>
                <a:spcPts val="1000"/>
              </a:spcBef>
              <a:buClrTx/>
              <a:buSzPct val="100000"/>
              <a:buChar char="•"/>
            </a:lvl2pPr>
            <a:lvl3pPr marL="1234438" indent="-320038">
              <a:spcBef>
                <a:spcPts val="1000"/>
              </a:spcBef>
              <a:buClrTx/>
              <a:buSzPct val="100000"/>
            </a:lvl3pPr>
            <a:lvl4pPr marL="1727200" indent="-355600">
              <a:spcBef>
                <a:spcPts val="1000"/>
              </a:spcBef>
              <a:buClrTx/>
              <a:buSzPct val="100000"/>
              <a:buChar char="•"/>
            </a:lvl4pPr>
            <a:lvl5pPr marL="2184400" indent="-355600">
              <a:spcBef>
                <a:spcPts val="1000"/>
              </a:spcBef>
              <a:buClrTx/>
              <a:buSzPct val="100000"/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4225"/>
            <a:ext cx="273653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xfrm>
            <a:off x="609478" y="273598"/>
            <a:ext cx="10972443" cy="1144803"/>
          </a:xfrm>
          <a:prstGeom prst="rect">
            <a:avLst/>
          </a:prstGeom>
        </p:spPr>
        <p:txBody>
          <a:bodyPr lIns="0" tIns="0" rIns="0" bIns="0"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478" y="1604519"/>
            <a:ext cx="10972443" cy="3977283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spcBef>
                <a:spcPts val="1000"/>
              </a:spcBef>
              <a:buClrTx/>
              <a:buSzPct val="100000"/>
            </a:lvl1pPr>
            <a:lvl2pPr marL="723900" indent="-266700">
              <a:spcBef>
                <a:spcPts val="1000"/>
              </a:spcBef>
              <a:buClrTx/>
              <a:buSzPct val="100000"/>
              <a:buChar char="•"/>
            </a:lvl2pPr>
            <a:lvl3pPr marL="1234438" indent="-320038">
              <a:spcBef>
                <a:spcPts val="1000"/>
              </a:spcBef>
              <a:buClrTx/>
              <a:buSzPct val="100000"/>
            </a:lvl3pPr>
            <a:lvl4pPr marL="1727200" indent="-355600">
              <a:spcBef>
                <a:spcPts val="1000"/>
              </a:spcBef>
              <a:buClrTx/>
              <a:buSzPct val="100000"/>
              <a:buChar char="•"/>
            </a:lvl4pPr>
            <a:lvl5pPr marL="2184400" indent="-355600">
              <a:spcBef>
                <a:spcPts val="1000"/>
              </a:spcBef>
              <a:buClrTx/>
              <a:buSzPct val="100000"/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4225"/>
            <a:ext cx="273653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Text"/>
          <p:cNvSpPr txBox="1">
            <a:spLocks noGrp="1"/>
          </p:cNvSpPr>
          <p:nvPr>
            <p:ph type="title"/>
          </p:nvPr>
        </p:nvSpPr>
        <p:spPr>
          <a:xfrm>
            <a:off x="609478" y="273598"/>
            <a:ext cx="10972443" cy="1144803"/>
          </a:xfrm>
          <a:prstGeom prst="rect">
            <a:avLst/>
          </a:prstGeom>
        </p:spPr>
        <p:txBody>
          <a:bodyPr lIns="0" tIns="0" rIns="0" bIns="0"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4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478" y="1604519"/>
            <a:ext cx="5354285" cy="3977283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spcBef>
                <a:spcPts val="1000"/>
              </a:spcBef>
              <a:buClrTx/>
              <a:buSzPct val="100000"/>
            </a:lvl1pPr>
            <a:lvl2pPr marL="723900" indent="-266700">
              <a:spcBef>
                <a:spcPts val="1000"/>
              </a:spcBef>
              <a:buClrTx/>
              <a:buSzPct val="100000"/>
              <a:buChar char="•"/>
            </a:lvl2pPr>
            <a:lvl3pPr marL="1234438" indent="-320038">
              <a:spcBef>
                <a:spcPts val="1000"/>
              </a:spcBef>
              <a:buClrTx/>
              <a:buSzPct val="100000"/>
            </a:lvl3pPr>
            <a:lvl4pPr marL="1727200" indent="-355600">
              <a:spcBef>
                <a:spcPts val="1000"/>
              </a:spcBef>
              <a:buClrTx/>
              <a:buSzPct val="100000"/>
              <a:buChar char="•"/>
            </a:lvl4pPr>
            <a:lvl5pPr marL="2184400" indent="-355600">
              <a:spcBef>
                <a:spcPts val="1000"/>
              </a:spcBef>
              <a:buClrTx/>
              <a:buSzPct val="100000"/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" name="PlaceHolder 3"/>
          <p:cNvSpPr>
            <a:spLocks noGrp="1"/>
          </p:cNvSpPr>
          <p:nvPr>
            <p:ph type="body" sz="half" idx="13"/>
          </p:nvPr>
        </p:nvSpPr>
        <p:spPr>
          <a:xfrm>
            <a:off x="6231959" y="1604519"/>
            <a:ext cx="5354283" cy="3977283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4225"/>
            <a:ext cx="273653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Text"/>
          <p:cNvSpPr txBox="1">
            <a:spLocks noGrp="1"/>
          </p:cNvSpPr>
          <p:nvPr>
            <p:ph type="title"/>
          </p:nvPr>
        </p:nvSpPr>
        <p:spPr>
          <a:xfrm>
            <a:off x="609478" y="273598"/>
            <a:ext cx="10972443" cy="1144803"/>
          </a:xfrm>
          <a:prstGeom prst="rect">
            <a:avLst/>
          </a:prstGeom>
        </p:spPr>
        <p:txBody>
          <a:bodyPr lIns="0" tIns="0" rIns="0" bIns="0"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4225"/>
            <a:ext cx="273653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478" y="273598"/>
            <a:ext cx="10972443" cy="5307844"/>
          </a:xfrm>
          <a:prstGeom prst="rect">
            <a:avLst/>
          </a:prstGeom>
        </p:spPr>
        <p:txBody>
          <a:bodyPr lIns="0" tIns="0" rIns="0" bIns="0" anchor="ctr"/>
          <a:lstStyle>
            <a:lvl1pPr marL="228600" indent="-228600">
              <a:spcBef>
                <a:spcPts val="1000"/>
              </a:spcBef>
              <a:buClrTx/>
              <a:buSzPct val="100000"/>
            </a:lvl1pPr>
            <a:lvl2pPr marL="723900" indent="-266700">
              <a:spcBef>
                <a:spcPts val="1000"/>
              </a:spcBef>
              <a:buClrTx/>
              <a:buSzPct val="100000"/>
              <a:buChar char="•"/>
            </a:lvl2pPr>
            <a:lvl3pPr marL="1234438" indent="-320038">
              <a:spcBef>
                <a:spcPts val="1000"/>
              </a:spcBef>
              <a:buClrTx/>
              <a:buSzPct val="100000"/>
            </a:lvl3pPr>
            <a:lvl4pPr marL="1727200" indent="-355600">
              <a:spcBef>
                <a:spcPts val="1000"/>
              </a:spcBef>
              <a:buClrTx/>
              <a:buSzPct val="100000"/>
              <a:buChar char="•"/>
            </a:lvl4pPr>
            <a:lvl5pPr marL="2184400" indent="-355600">
              <a:spcBef>
                <a:spcPts val="1000"/>
              </a:spcBef>
              <a:buClrTx/>
              <a:buSzPct val="100000"/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4225"/>
            <a:ext cx="273653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609478" y="273598"/>
            <a:ext cx="10972443" cy="1144803"/>
          </a:xfrm>
          <a:prstGeom prst="rect">
            <a:avLst/>
          </a:prstGeom>
        </p:spPr>
        <p:txBody>
          <a:bodyPr lIns="0" tIns="0" rIns="0" bIns="0"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478" y="1604519"/>
            <a:ext cx="5354285" cy="1896842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spcBef>
                <a:spcPts val="1000"/>
              </a:spcBef>
              <a:buClrTx/>
              <a:buSzPct val="100000"/>
            </a:lvl1pPr>
            <a:lvl2pPr marL="723900" indent="-266700">
              <a:spcBef>
                <a:spcPts val="1000"/>
              </a:spcBef>
              <a:buClrTx/>
              <a:buSzPct val="100000"/>
              <a:buChar char="•"/>
            </a:lvl2pPr>
            <a:lvl3pPr marL="1234438" indent="-320038">
              <a:spcBef>
                <a:spcPts val="1000"/>
              </a:spcBef>
              <a:buClrTx/>
              <a:buSzPct val="100000"/>
            </a:lvl3pPr>
            <a:lvl4pPr marL="1727200" indent="-355600">
              <a:spcBef>
                <a:spcPts val="1000"/>
              </a:spcBef>
              <a:buClrTx/>
              <a:buSzPct val="100000"/>
              <a:buChar char="•"/>
            </a:lvl4pPr>
            <a:lvl5pPr marL="2184400" indent="-355600">
              <a:spcBef>
                <a:spcPts val="1000"/>
              </a:spcBef>
              <a:buClrTx/>
              <a:buSzPct val="100000"/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PlaceHolder 4"/>
          <p:cNvSpPr>
            <a:spLocks noGrp="1"/>
          </p:cNvSpPr>
          <p:nvPr>
            <p:ph type="body" sz="quarter" idx="13"/>
          </p:nvPr>
        </p:nvSpPr>
        <p:spPr>
          <a:xfrm>
            <a:off x="609477" y="3682079"/>
            <a:ext cx="5354286" cy="1896843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4225"/>
            <a:ext cx="273653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609478" y="273598"/>
            <a:ext cx="10972443" cy="1144803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-1"/>
            </a:lvl1pPr>
          </a:lstStyle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478" y="1604519"/>
            <a:ext cx="10972443" cy="3977283"/>
          </a:xfrm>
          <a:prstGeom prst="rect">
            <a:avLst/>
          </a:prstGeom>
        </p:spPr>
        <p:txBody>
          <a:bodyPr lIns="0" tIns="0" rIns="0" bIns="0" anchor="ctr"/>
          <a:lstStyle>
            <a:lvl1pPr marL="431999" indent="-323998">
              <a:spcBef>
                <a:spcPts val="1400"/>
              </a:spcBef>
              <a:buSzPct val="45000"/>
              <a:buFontTx/>
              <a:buChar char="●"/>
              <a:defRPr sz="3200" spc="-1"/>
            </a:lvl1pPr>
            <a:lvl2pPr marL="910285" indent="-370285">
              <a:spcBef>
                <a:spcPts val="1400"/>
              </a:spcBef>
              <a:buSzPct val="75000"/>
              <a:buFontTx/>
              <a:buChar char="−"/>
              <a:defRPr sz="3200" spc="-1"/>
            </a:lvl2pPr>
            <a:lvl3pPr marL="1392000" indent="-384000">
              <a:spcBef>
                <a:spcPts val="1400"/>
              </a:spcBef>
              <a:buSzPct val="45000"/>
              <a:buFontTx/>
              <a:buChar char="●"/>
              <a:defRPr sz="3200" spc="-1"/>
            </a:lvl3pPr>
            <a:lvl4pPr marL="1857599" indent="-345600">
              <a:spcBef>
                <a:spcPts val="1400"/>
              </a:spcBef>
              <a:buSzPct val="75000"/>
              <a:buFontTx/>
              <a:buChar char="−"/>
              <a:defRPr sz="3200" spc="-1"/>
            </a:lvl4pPr>
            <a:lvl5pPr marL="2289599" indent="-345600">
              <a:spcBef>
                <a:spcPts val="1400"/>
              </a:spcBef>
              <a:buSzPct val="45000"/>
              <a:buFontTx/>
              <a:buChar char="●"/>
              <a:defRPr sz="3200" spc="-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4225"/>
            <a:ext cx="273653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Text"/>
          <p:cNvSpPr txBox="1">
            <a:spLocks noGrp="1"/>
          </p:cNvSpPr>
          <p:nvPr>
            <p:ph type="title"/>
          </p:nvPr>
        </p:nvSpPr>
        <p:spPr>
          <a:xfrm>
            <a:off x="609478" y="273598"/>
            <a:ext cx="10972443" cy="1144803"/>
          </a:xfrm>
          <a:prstGeom prst="rect">
            <a:avLst/>
          </a:prstGeom>
        </p:spPr>
        <p:txBody>
          <a:bodyPr lIns="0" tIns="0" rIns="0" bIns="0"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478" y="1604519"/>
            <a:ext cx="5354285" cy="3977283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spcBef>
                <a:spcPts val="1000"/>
              </a:spcBef>
              <a:buClrTx/>
              <a:buSzPct val="100000"/>
            </a:lvl1pPr>
            <a:lvl2pPr marL="723900" indent="-266700">
              <a:spcBef>
                <a:spcPts val="1000"/>
              </a:spcBef>
              <a:buClrTx/>
              <a:buSzPct val="100000"/>
              <a:buChar char="•"/>
            </a:lvl2pPr>
            <a:lvl3pPr marL="1234438" indent="-320038">
              <a:spcBef>
                <a:spcPts val="1000"/>
              </a:spcBef>
              <a:buClrTx/>
              <a:buSzPct val="100000"/>
            </a:lvl3pPr>
            <a:lvl4pPr marL="1727200" indent="-355600">
              <a:spcBef>
                <a:spcPts val="1000"/>
              </a:spcBef>
              <a:buClrTx/>
              <a:buSzPct val="100000"/>
              <a:buChar char="•"/>
            </a:lvl4pPr>
            <a:lvl5pPr marL="2184400" indent="-355600">
              <a:spcBef>
                <a:spcPts val="1000"/>
              </a:spcBef>
              <a:buClrTx/>
              <a:buSzPct val="100000"/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" name="PlaceHolder 4"/>
          <p:cNvSpPr>
            <a:spLocks noGrp="1"/>
          </p:cNvSpPr>
          <p:nvPr>
            <p:ph type="body" sz="quarter" idx="13"/>
          </p:nvPr>
        </p:nvSpPr>
        <p:spPr>
          <a:xfrm>
            <a:off x="6231959" y="3682079"/>
            <a:ext cx="5354283" cy="1896843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4225"/>
            <a:ext cx="273653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Text"/>
          <p:cNvSpPr txBox="1">
            <a:spLocks noGrp="1"/>
          </p:cNvSpPr>
          <p:nvPr>
            <p:ph type="title"/>
          </p:nvPr>
        </p:nvSpPr>
        <p:spPr>
          <a:xfrm>
            <a:off x="609478" y="273598"/>
            <a:ext cx="10972443" cy="1144803"/>
          </a:xfrm>
          <a:prstGeom prst="rect">
            <a:avLst/>
          </a:prstGeom>
        </p:spPr>
        <p:txBody>
          <a:bodyPr lIns="0" tIns="0" rIns="0" bIns="0"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478" y="1604519"/>
            <a:ext cx="5354285" cy="1896842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spcBef>
                <a:spcPts val="1000"/>
              </a:spcBef>
              <a:buClrTx/>
              <a:buSzPct val="100000"/>
            </a:lvl1pPr>
            <a:lvl2pPr marL="723900" indent="-266700">
              <a:spcBef>
                <a:spcPts val="1000"/>
              </a:spcBef>
              <a:buClrTx/>
              <a:buSzPct val="100000"/>
              <a:buChar char="•"/>
            </a:lvl2pPr>
            <a:lvl3pPr marL="1234438" indent="-320038">
              <a:spcBef>
                <a:spcPts val="1000"/>
              </a:spcBef>
              <a:buClrTx/>
              <a:buSzPct val="100000"/>
            </a:lvl3pPr>
            <a:lvl4pPr marL="1727200" indent="-355600">
              <a:spcBef>
                <a:spcPts val="1000"/>
              </a:spcBef>
              <a:buClrTx/>
              <a:buSzPct val="100000"/>
              <a:buChar char="•"/>
            </a:lvl4pPr>
            <a:lvl5pPr marL="2184400" indent="-355600">
              <a:spcBef>
                <a:spcPts val="1000"/>
              </a:spcBef>
              <a:buClrTx/>
              <a:buSzPct val="100000"/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5" name="PlaceHolder 4"/>
          <p:cNvSpPr>
            <a:spLocks noGrp="1"/>
          </p:cNvSpPr>
          <p:nvPr>
            <p:ph type="body" sz="half" idx="13"/>
          </p:nvPr>
        </p:nvSpPr>
        <p:spPr>
          <a:xfrm>
            <a:off x="609479" y="3682079"/>
            <a:ext cx="10972442" cy="1896843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4225"/>
            <a:ext cx="273653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Text"/>
          <p:cNvSpPr txBox="1">
            <a:spLocks noGrp="1"/>
          </p:cNvSpPr>
          <p:nvPr>
            <p:ph type="title"/>
          </p:nvPr>
        </p:nvSpPr>
        <p:spPr>
          <a:xfrm>
            <a:off x="609478" y="273598"/>
            <a:ext cx="10972443" cy="1144803"/>
          </a:xfrm>
          <a:prstGeom prst="rect">
            <a:avLst/>
          </a:prstGeom>
        </p:spPr>
        <p:txBody>
          <a:bodyPr lIns="0" tIns="0" rIns="0" bIns="0"/>
          <a:lstStyle>
            <a:lvl1pPr algn="l"/>
          </a:lstStyle>
          <a:p>
            <a:r>
              <a:t>Title Text</a:t>
            </a:r>
          </a:p>
        </p:txBody>
      </p:sp>
      <p:sp>
        <p:nvSpPr>
          <p:cNvPr id="20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478" y="1604519"/>
            <a:ext cx="10972443" cy="1896842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spcBef>
                <a:spcPts val="1000"/>
              </a:spcBef>
              <a:buClrTx/>
              <a:buSzPct val="100000"/>
            </a:lvl1pPr>
            <a:lvl2pPr marL="723900" indent="-266700">
              <a:spcBef>
                <a:spcPts val="1000"/>
              </a:spcBef>
              <a:buClrTx/>
              <a:buSzPct val="100000"/>
              <a:buChar char="•"/>
            </a:lvl2pPr>
            <a:lvl3pPr marL="1234438" indent="-320038">
              <a:spcBef>
                <a:spcPts val="1000"/>
              </a:spcBef>
              <a:buClrTx/>
              <a:buSzPct val="100000"/>
            </a:lvl3pPr>
            <a:lvl4pPr marL="1727200" indent="-355600">
              <a:spcBef>
                <a:spcPts val="1000"/>
              </a:spcBef>
              <a:buClrTx/>
              <a:buSzPct val="100000"/>
              <a:buChar char="•"/>
            </a:lvl4pPr>
            <a:lvl5pPr marL="2184400" indent="-355600">
              <a:spcBef>
                <a:spcPts val="1000"/>
              </a:spcBef>
              <a:buClrTx/>
              <a:buSzPct val="100000"/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PlaceHolder 3"/>
          <p:cNvSpPr>
            <a:spLocks noGrp="1"/>
          </p:cNvSpPr>
          <p:nvPr>
            <p:ph type="body" sz="half" idx="13"/>
          </p:nvPr>
        </p:nvSpPr>
        <p:spPr>
          <a:xfrm>
            <a:off x="609479" y="3682079"/>
            <a:ext cx="10972442" cy="1896843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4225"/>
            <a:ext cx="273653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609478" y="273598"/>
            <a:ext cx="10972443" cy="1144803"/>
          </a:xfrm>
          <a:prstGeom prst="rect">
            <a:avLst/>
          </a:prstGeom>
        </p:spPr>
        <p:txBody>
          <a:bodyPr lIns="0" tIns="0" rIns="0" bIns="0"/>
          <a:lstStyle>
            <a:lvl1pPr algn="l"/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478" y="1604519"/>
            <a:ext cx="5354285" cy="1896842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spcBef>
                <a:spcPts val="1000"/>
              </a:spcBef>
              <a:buClrTx/>
              <a:buSzPct val="100000"/>
            </a:lvl1pPr>
            <a:lvl2pPr marL="723900" indent="-266700">
              <a:spcBef>
                <a:spcPts val="1000"/>
              </a:spcBef>
              <a:buClrTx/>
              <a:buSzPct val="100000"/>
              <a:buChar char="•"/>
            </a:lvl2pPr>
            <a:lvl3pPr marL="1234438" indent="-320038">
              <a:spcBef>
                <a:spcPts val="1000"/>
              </a:spcBef>
              <a:buClrTx/>
              <a:buSzPct val="100000"/>
            </a:lvl3pPr>
            <a:lvl4pPr marL="1727200" indent="-355600">
              <a:spcBef>
                <a:spcPts val="1000"/>
              </a:spcBef>
              <a:buClrTx/>
              <a:buSzPct val="100000"/>
              <a:buChar char="•"/>
            </a:lvl4pPr>
            <a:lvl5pPr marL="2184400" indent="-355600">
              <a:spcBef>
                <a:spcPts val="1000"/>
              </a:spcBef>
              <a:buClrTx/>
              <a:buSzPct val="100000"/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5" name="PlaceHolder 5"/>
          <p:cNvSpPr>
            <a:spLocks noGrp="1"/>
          </p:cNvSpPr>
          <p:nvPr>
            <p:ph type="body" sz="quarter" idx="13"/>
          </p:nvPr>
        </p:nvSpPr>
        <p:spPr>
          <a:xfrm>
            <a:off x="6231959" y="3682079"/>
            <a:ext cx="5354283" cy="1896843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4225"/>
            <a:ext cx="273653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>
            <a:spLocks noGrp="1"/>
          </p:cNvSpPr>
          <p:nvPr>
            <p:ph type="title"/>
          </p:nvPr>
        </p:nvSpPr>
        <p:spPr>
          <a:xfrm>
            <a:off x="609478" y="273598"/>
            <a:ext cx="10972443" cy="1144803"/>
          </a:xfrm>
          <a:prstGeom prst="rect">
            <a:avLst/>
          </a:prstGeom>
        </p:spPr>
        <p:txBody>
          <a:bodyPr lIns="0" tIns="0" rIns="0" bIns="0"/>
          <a:lstStyle>
            <a:lvl1pPr algn="l"/>
          </a:lstStyle>
          <a:p>
            <a:r>
              <a:t>Title Text</a:t>
            </a:r>
          </a:p>
        </p:txBody>
      </p:sp>
      <p:sp>
        <p:nvSpPr>
          <p:cNvPr id="2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478" y="1604519"/>
            <a:ext cx="3533045" cy="1896842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spcBef>
                <a:spcPts val="1000"/>
              </a:spcBef>
              <a:buClrTx/>
              <a:buSzPct val="100000"/>
            </a:lvl1pPr>
            <a:lvl2pPr marL="723900" indent="-266700">
              <a:spcBef>
                <a:spcPts val="1000"/>
              </a:spcBef>
              <a:buClrTx/>
              <a:buSzPct val="100000"/>
              <a:buChar char="•"/>
            </a:lvl2pPr>
            <a:lvl3pPr marL="1234438" indent="-320038">
              <a:spcBef>
                <a:spcPts val="1000"/>
              </a:spcBef>
              <a:buClrTx/>
              <a:buSzPct val="100000"/>
            </a:lvl3pPr>
            <a:lvl4pPr marL="1727200" indent="-355600">
              <a:spcBef>
                <a:spcPts val="1000"/>
              </a:spcBef>
              <a:buClrTx/>
              <a:buSzPct val="100000"/>
              <a:buChar char="•"/>
            </a:lvl4pPr>
            <a:lvl5pPr marL="2184400" indent="-355600">
              <a:spcBef>
                <a:spcPts val="1000"/>
              </a:spcBef>
              <a:buClrTx/>
              <a:buSzPct val="100000"/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PlaceHolder 7"/>
          <p:cNvSpPr>
            <a:spLocks noGrp="1"/>
          </p:cNvSpPr>
          <p:nvPr>
            <p:ph type="body" sz="quarter" idx="13"/>
          </p:nvPr>
        </p:nvSpPr>
        <p:spPr>
          <a:xfrm>
            <a:off x="8029799" y="3682079"/>
            <a:ext cx="3533041" cy="1896843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4225"/>
            <a:ext cx="273653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Text"/>
          <p:cNvSpPr txBox="1">
            <a:spLocks noGrp="1"/>
          </p:cNvSpPr>
          <p:nvPr>
            <p:ph type="title"/>
          </p:nvPr>
        </p:nvSpPr>
        <p:spPr>
          <a:xfrm>
            <a:off x="609478" y="273598"/>
            <a:ext cx="10972443" cy="1144803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-1"/>
            </a:lvl1pPr>
          </a:lstStyle>
          <a:p>
            <a:r>
              <a:t>Title Text</a:t>
            </a:r>
          </a:p>
        </p:txBody>
      </p:sp>
      <p:sp>
        <p:nvSpPr>
          <p:cNvPr id="24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478" y="1604519"/>
            <a:ext cx="10972443" cy="3977283"/>
          </a:xfrm>
          <a:prstGeom prst="rect">
            <a:avLst/>
          </a:prstGeom>
        </p:spPr>
        <p:txBody>
          <a:bodyPr lIns="0" tIns="0" rIns="0" bIns="0"/>
          <a:lstStyle>
            <a:lvl1pPr marL="431999" indent="-323998">
              <a:spcBef>
                <a:spcPts val="1400"/>
              </a:spcBef>
              <a:buSzPct val="45000"/>
              <a:buFontTx/>
              <a:buChar char="●"/>
              <a:defRPr sz="3200" spc="-1"/>
            </a:lvl1pPr>
            <a:lvl2pPr marL="910285" indent="-370285">
              <a:spcBef>
                <a:spcPts val="1400"/>
              </a:spcBef>
              <a:buSzPct val="75000"/>
              <a:buFontTx/>
              <a:buChar char="−"/>
              <a:defRPr sz="3200" spc="-1"/>
            </a:lvl2pPr>
            <a:lvl3pPr marL="1392000" indent="-384000">
              <a:spcBef>
                <a:spcPts val="1400"/>
              </a:spcBef>
              <a:buSzPct val="45000"/>
              <a:buFontTx/>
              <a:buChar char="●"/>
              <a:defRPr sz="3200" spc="-1"/>
            </a:lvl3pPr>
            <a:lvl4pPr marL="1857599" indent="-345600">
              <a:spcBef>
                <a:spcPts val="1400"/>
              </a:spcBef>
              <a:buSzPct val="75000"/>
              <a:buFontTx/>
              <a:buChar char="−"/>
              <a:defRPr sz="3200" spc="-1"/>
            </a:lvl4pPr>
            <a:lvl5pPr marL="2289599" indent="-345600">
              <a:spcBef>
                <a:spcPts val="1400"/>
              </a:spcBef>
              <a:buSzPct val="45000"/>
              <a:buFontTx/>
              <a:buChar char="●"/>
              <a:defRPr sz="3200" spc="-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9" y="622422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Body Level One…"/>
          <p:cNvSpPr txBox="1">
            <a:spLocks noGrp="1"/>
          </p:cNvSpPr>
          <p:nvPr>
            <p:ph type="body" idx="1"/>
          </p:nvPr>
        </p:nvSpPr>
        <p:spPr>
          <a:xfrm>
            <a:off x="609478" y="273598"/>
            <a:ext cx="10972443" cy="5307844"/>
          </a:xfrm>
          <a:prstGeom prst="rect">
            <a:avLst/>
          </a:prstGeom>
        </p:spPr>
        <p:txBody>
          <a:bodyPr lIns="0" tIns="0" rIns="0" bIns="0" anchor="ctr"/>
          <a:lstStyle>
            <a:lvl1pPr marL="431999" indent="-323998">
              <a:spcBef>
                <a:spcPts val="1400"/>
              </a:spcBef>
              <a:buSzPct val="45000"/>
              <a:buFontTx/>
              <a:buChar char="●"/>
              <a:defRPr sz="3200" spc="-1"/>
            </a:lvl1pPr>
            <a:lvl2pPr marL="910285" indent="-370285">
              <a:spcBef>
                <a:spcPts val="1400"/>
              </a:spcBef>
              <a:buSzPct val="75000"/>
              <a:buFontTx/>
              <a:buChar char="−"/>
              <a:defRPr sz="3200" spc="-1"/>
            </a:lvl2pPr>
            <a:lvl3pPr marL="1392000" indent="-384000">
              <a:spcBef>
                <a:spcPts val="1400"/>
              </a:spcBef>
              <a:buSzPct val="45000"/>
              <a:buFontTx/>
              <a:buChar char="●"/>
              <a:defRPr sz="3200" spc="-1"/>
            </a:lvl3pPr>
            <a:lvl4pPr marL="1857599" indent="-345600">
              <a:spcBef>
                <a:spcPts val="1400"/>
              </a:spcBef>
              <a:buSzPct val="75000"/>
              <a:buFontTx/>
              <a:buChar char="−"/>
              <a:defRPr sz="3200" spc="-1"/>
            </a:lvl4pPr>
            <a:lvl5pPr marL="2289599" indent="-345600">
              <a:spcBef>
                <a:spcPts val="1400"/>
              </a:spcBef>
              <a:buSzPct val="45000"/>
              <a:buFontTx/>
              <a:buChar char="●"/>
              <a:defRPr sz="3200" spc="-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9" y="622422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Text"/>
          <p:cNvSpPr txBox="1">
            <a:spLocks noGrp="1"/>
          </p:cNvSpPr>
          <p:nvPr>
            <p:ph type="title"/>
          </p:nvPr>
        </p:nvSpPr>
        <p:spPr>
          <a:xfrm>
            <a:off x="609478" y="273598"/>
            <a:ext cx="10972443" cy="1144803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-1"/>
            </a:lvl1pPr>
          </a:lstStyle>
          <a:p>
            <a:r>
              <a:t>Title Text</a:t>
            </a:r>
          </a:p>
        </p:txBody>
      </p:sp>
      <p:sp>
        <p:nvSpPr>
          <p:cNvPr id="260" name="Body Level One…"/>
          <p:cNvSpPr txBox="1">
            <a:spLocks noGrp="1"/>
          </p:cNvSpPr>
          <p:nvPr>
            <p:ph type="body" idx="1"/>
          </p:nvPr>
        </p:nvSpPr>
        <p:spPr>
          <a:xfrm>
            <a:off x="609478" y="1604519"/>
            <a:ext cx="10972443" cy="3977283"/>
          </a:xfrm>
          <a:prstGeom prst="rect">
            <a:avLst/>
          </a:prstGeom>
        </p:spPr>
        <p:txBody>
          <a:bodyPr lIns="0" tIns="0" rIns="0" bIns="0" anchor="ctr"/>
          <a:lstStyle>
            <a:lvl1pPr marL="431999" indent="-323998">
              <a:spcBef>
                <a:spcPts val="1400"/>
              </a:spcBef>
              <a:buSzPct val="45000"/>
              <a:buFontTx/>
              <a:buChar char="●"/>
              <a:defRPr sz="3200" spc="-1"/>
            </a:lvl1pPr>
            <a:lvl2pPr marL="910285" indent="-370285">
              <a:spcBef>
                <a:spcPts val="1400"/>
              </a:spcBef>
              <a:buSzPct val="75000"/>
              <a:buFontTx/>
              <a:buChar char="−"/>
              <a:defRPr sz="3200" spc="-1"/>
            </a:lvl2pPr>
            <a:lvl3pPr marL="1392000" indent="-384000">
              <a:spcBef>
                <a:spcPts val="1400"/>
              </a:spcBef>
              <a:buSzPct val="45000"/>
              <a:buFontTx/>
              <a:buChar char="●"/>
              <a:defRPr sz="3200" spc="-1"/>
            </a:lvl3pPr>
            <a:lvl4pPr marL="1857599" indent="-345600">
              <a:spcBef>
                <a:spcPts val="1400"/>
              </a:spcBef>
              <a:buSzPct val="75000"/>
              <a:buFontTx/>
              <a:buChar char="−"/>
              <a:defRPr sz="3200" spc="-1"/>
            </a:lvl4pPr>
            <a:lvl5pPr marL="2289599" indent="-345600">
              <a:spcBef>
                <a:spcPts val="1400"/>
              </a:spcBef>
              <a:buSzPct val="45000"/>
              <a:buFontTx/>
              <a:buChar char="●"/>
              <a:defRPr sz="3200" spc="-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9" y="6224225"/>
            <a:ext cx="273652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609478" y="273598"/>
            <a:ext cx="10972443" cy="1144803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-1"/>
            </a:lvl1pPr>
          </a:lstStyle>
          <a:p>
            <a:r>
              <a:t>Title Text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idx="1"/>
          </p:nvPr>
        </p:nvSpPr>
        <p:spPr>
          <a:xfrm>
            <a:off x="609478" y="1604519"/>
            <a:ext cx="10972443" cy="3977283"/>
          </a:xfrm>
          <a:prstGeom prst="rect">
            <a:avLst/>
          </a:prstGeom>
        </p:spPr>
        <p:txBody>
          <a:bodyPr lIns="0" tIns="0" rIns="0" bIns="0"/>
          <a:lstStyle>
            <a:lvl1pPr marL="431999" indent="-323998">
              <a:spcBef>
                <a:spcPts val="1400"/>
              </a:spcBef>
              <a:buSzPct val="45000"/>
              <a:buFontTx/>
              <a:buChar char="●"/>
              <a:defRPr sz="3200" spc="-1"/>
            </a:lvl1pPr>
            <a:lvl2pPr marL="910285" indent="-370285">
              <a:spcBef>
                <a:spcPts val="1400"/>
              </a:spcBef>
              <a:buSzPct val="75000"/>
              <a:buFontTx/>
              <a:buChar char="−"/>
              <a:defRPr sz="3200" spc="-1"/>
            </a:lvl2pPr>
            <a:lvl3pPr marL="1392000" indent="-384000">
              <a:spcBef>
                <a:spcPts val="1400"/>
              </a:spcBef>
              <a:buSzPct val="45000"/>
              <a:buFontTx/>
              <a:buChar char="●"/>
              <a:defRPr sz="3200" spc="-1"/>
            </a:lvl3pPr>
            <a:lvl4pPr marL="1857599" indent="-345600">
              <a:spcBef>
                <a:spcPts val="1400"/>
              </a:spcBef>
              <a:buSzPct val="75000"/>
              <a:buFontTx/>
              <a:buChar char="−"/>
              <a:defRPr sz="3200" spc="-1"/>
            </a:lvl4pPr>
            <a:lvl5pPr marL="2289599" indent="-345600">
              <a:spcBef>
                <a:spcPts val="1400"/>
              </a:spcBef>
              <a:buSzPct val="45000"/>
              <a:buFontTx/>
              <a:buChar char="●"/>
              <a:defRPr sz="3200" spc="-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4225"/>
            <a:ext cx="273653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609478" y="273598"/>
            <a:ext cx="10972443" cy="1144803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-1"/>
            </a:lvl1pPr>
          </a:lstStyle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478" y="1604519"/>
            <a:ext cx="5354285" cy="3977283"/>
          </a:xfrm>
          <a:prstGeom prst="rect">
            <a:avLst/>
          </a:prstGeom>
        </p:spPr>
        <p:txBody>
          <a:bodyPr lIns="0" tIns="0" rIns="0" bIns="0"/>
          <a:lstStyle>
            <a:lvl1pPr marL="431999" indent="-323998">
              <a:spcBef>
                <a:spcPts val="1400"/>
              </a:spcBef>
              <a:buSzPct val="45000"/>
              <a:buFontTx/>
              <a:buChar char="●"/>
              <a:defRPr sz="3200" spc="-1"/>
            </a:lvl1pPr>
            <a:lvl2pPr marL="910285" indent="-370285">
              <a:spcBef>
                <a:spcPts val="1400"/>
              </a:spcBef>
              <a:buSzPct val="75000"/>
              <a:buFontTx/>
              <a:buChar char="−"/>
              <a:defRPr sz="3200" spc="-1"/>
            </a:lvl2pPr>
            <a:lvl3pPr marL="1392000" indent="-384000">
              <a:spcBef>
                <a:spcPts val="1400"/>
              </a:spcBef>
              <a:buSzPct val="45000"/>
              <a:buFontTx/>
              <a:buChar char="●"/>
              <a:defRPr sz="3200" spc="-1"/>
            </a:lvl3pPr>
            <a:lvl4pPr marL="1857599" indent="-345600">
              <a:spcBef>
                <a:spcPts val="1400"/>
              </a:spcBef>
              <a:buSzPct val="75000"/>
              <a:buFontTx/>
              <a:buChar char="−"/>
              <a:defRPr sz="3200" spc="-1"/>
            </a:lvl4pPr>
            <a:lvl5pPr marL="2289599" indent="-345600">
              <a:spcBef>
                <a:spcPts val="1400"/>
              </a:spcBef>
              <a:buSzPct val="45000"/>
              <a:buFontTx/>
              <a:buChar char="●"/>
              <a:defRPr sz="3200" spc="-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PlaceHolder 3"/>
          <p:cNvSpPr>
            <a:spLocks noGrp="1"/>
          </p:cNvSpPr>
          <p:nvPr>
            <p:ph type="body" sz="half" idx="13"/>
          </p:nvPr>
        </p:nvSpPr>
        <p:spPr>
          <a:xfrm>
            <a:off x="6231959" y="1604519"/>
            <a:ext cx="5354283" cy="3977283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4225"/>
            <a:ext cx="273653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xfrm>
            <a:off x="609478" y="273598"/>
            <a:ext cx="10972443" cy="1144803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-1"/>
            </a:lvl1pPr>
          </a:lstStyle>
          <a:p>
            <a:r>
              <a:t>Title Text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4225"/>
            <a:ext cx="273653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478" y="273598"/>
            <a:ext cx="10972443" cy="5307844"/>
          </a:xfrm>
          <a:prstGeom prst="rect">
            <a:avLst/>
          </a:prstGeom>
        </p:spPr>
        <p:txBody>
          <a:bodyPr lIns="0" tIns="0" rIns="0" bIns="0" anchor="ctr"/>
          <a:lstStyle>
            <a:lvl1pPr marL="431999" indent="-323998">
              <a:spcBef>
                <a:spcPts val="1400"/>
              </a:spcBef>
              <a:buSzPct val="45000"/>
              <a:buFontTx/>
              <a:buChar char="●"/>
              <a:defRPr sz="3200" spc="-1"/>
            </a:lvl1pPr>
            <a:lvl2pPr marL="910285" indent="-370285">
              <a:spcBef>
                <a:spcPts val="1400"/>
              </a:spcBef>
              <a:buSzPct val="75000"/>
              <a:buFontTx/>
              <a:buChar char="−"/>
              <a:defRPr sz="3200" spc="-1"/>
            </a:lvl2pPr>
            <a:lvl3pPr marL="1392000" indent="-384000">
              <a:spcBef>
                <a:spcPts val="1400"/>
              </a:spcBef>
              <a:buSzPct val="45000"/>
              <a:buFontTx/>
              <a:buChar char="●"/>
              <a:defRPr sz="3200" spc="-1"/>
            </a:lvl3pPr>
            <a:lvl4pPr marL="1857599" indent="-345600">
              <a:spcBef>
                <a:spcPts val="1400"/>
              </a:spcBef>
              <a:buSzPct val="75000"/>
              <a:buFontTx/>
              <a:buChar char="−"/>
              <a:defRPr sz="3200" spc="-1"/>
            </a:lvl4pPr>
            <a:lvl5pPr marL="2289599" indent="-345600">
              <a:spcBef>
                <a:spcPts val="1400"/>
              </a:spcBef>
              <a:buSzPct val="45000"/>
              <a:buFontTx/>
              <a:buChar char="●"/>
              <a:defRPr sz="3200" spc="-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4225"/>
            <a:ext cx="273653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609478" y="273598"/>
            <a:ext cx="10972443" cy="1144803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-1"/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478" y="1604519"/>
            <a:ext cx="5354285" cy="1896842"/>
          </a:xfrm>
          <a:prstGeom prst="rect">
            <a:avLst/>
          </a:prstGeom>
        </p:spPr>
        <p:txBody>
          <a:bodyPr lIns="0" tIns="0" rIns="0" bIns="0"/>
          <a:lstStyle>
            <a:lvl1pPr marL="431999" indent="-323998">
              <a:spcBef>
                <a:spcPts val="1400"/>
              </a:spcBef>
              <a:buSzPct val="45000"/>
              <a:buFontTx/>
              <a:buChar char="●"/>
              <a:defRPr sz="3200" spc="-1"/>
            </a:lvl1pPr>
            <a:lvl2pPr marL="910285" indent="-370285">
              <a:spcBef>
                <a:spcPts val="1400"/>
              </a:spcBef>
              <a:buSzPct val="75000"/>
              <a:buFontTx/>
              <a:buChar char="−"/>
              <a:defRPr sz="3200" spc="-1"/>
            </a:lvl2pPr>
            <a:lvl3pPr marL="1392000" indent="-384000">
              <a:spcBef>
                <a:spcPts val="1400"/>
              </a:spcBef>
              <a:buSzPct val="45000"/>
              <a:buFontTx/>
              <a:buChar char="●"/>
              <a:defRPr sz="3200" spc="-1"/>
            </a:lvl3pPr>
            <a:lvl4pPr marL="1857599" indent="-345600">
              <a:spcBef>
                <a:spcPts val="1400"/>
              </a:spcBef>
              <a:buSzPct val="75000"/>
              <a:buFontTx/>
              <a:buChar char="−"/>
              <a:defRPr sz="3200" spc="-1"/>
            </a:lvl4pPr>
            <a:lvl5pPr marL="2289599" indent="-345600">
              <a:spcBef>
                <a:spcPts val="1400"/>
              </a:spcBef>
              <a:buSzPct val="45000"/>
              <a:buFontTx/>
              <a:buChar char="●"/>
              <a:defRPr sz="3200" spc="-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PlaceHolder 4"/>
          <p:cNvSpPr>
            <a:spLocks noGrp="1"/>
          </p:cNvSpPr>
          <p:nvPr>
            <p:ph type="body" sz="quarter" idx="13"/>
          </p:nvPr>
        </p:nvSpPr>
        <p:spPr>
          <a:xfrm>
            <a:off x="609477" y="3682079"/>
            <a:ext cx="5354286" cy="1896843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4225"/>
            <a:ext cx="273653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609478" y="273598"/>
            <a:ext cx="10972443" cy="1144803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-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478" y="1604519"/>
            <a:ext cx="5354285" cy="3977283"/>
          </a:xfrm>
          <a:prstGeom prst="rect">
            <a:avLst/>
          </a:prstGeom>
        </p:spPr>
        <p:txBody>
          <a:bodyPr lIns="0" tIns="0" rIns="0" bIns="0"/>
          <a:lstStyle>
            <a:lvl1pPr marL="431999" indent="-323998">
              <a:spcBef>
                <a:spcPts val="1400"/>
              </a:spcBef>
              <a:buSzPct val="45000"/>
              <a:buFontTx/>
              <a:buChar char="●"/>
              <a:defRPr sz="3200" spc="-1"/>
            </a:lvl1pPr>
            <a:lvl2pPr marL="910285" indent="-370285">
              <a:spcBef>
                <a:spcPts val="1400"/>
              </a:spcBef>
              <a:buSzPct val="75000"/>
              <a:buFontTx/>
              <a:buChar char="−"/>
              <a:defRPr sz="3200" spc="-1"/>
            </a:lvl2pPr>
            <a:lvl3pPr marL="1392000" indent="-384000">
              <a:spcBef>
                <a:spcPts val="1400"/>
              </a:spcBef>
              <a:buSzPct val="45000"/>
              <a:buFontTx/>
              <a:buChar char="●"/>
              <a:defRPr sz="3200" spc="-1"/>
            </a:lvl3pPr>
            <a:lvl4pPr marL="1857599" indent="-345600">
              <a:spcBef>
                <a:spcPts val="1400"/>
              </a:spcBef>
              <a:buSzPct val="75000"/>
              <a:buFontTx/>
              <a:buChar char="−"/>
              <a:defRPr sz="3200" spc="-1"/>
            </a:lvl4pPr>
            <a:lvl5pPr marL="2289599" indent="-345600">
              <a:spcBef>
                <a:spcPts val="1400"/>
              </a:spcBef>
              <a:buSzPct val="45000"/>
              <a:buFontTx/>
              <a:buChar char="●"/>
              <a:defRPr sz="3200" spc="-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PlaceHolder 4"/>
          <p:cNvSpPr>
            <a:spLocks noGrp="1"/>
          </p:cNvSpPr>
          <p:nvPr>
            <p:ph type="body" sz="quarter" idx="13"/>
          </p:nvPr>
        </p:nvSpPr>
        <p:spPr>
          <a:xfrm>
            <a:off x="6231959" y="3682079"/>
            <a:ext cx="5354283" cy="1896843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4225"/>
            <a:ext cx="273653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609478" y="273598"/>
            <a:ext cx="10972443" cy="1144803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-1"/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478" y="1604519"/>
            <a:ext cx="5354285" cy="1896842"/>
          </a:xfrm>
          <a:prstGeom prst="rect">
            <a:avLst/>
          </a:prstGeom>
        </p:spPr>
        <p:txBody>
          <a:bodyPr lIns="0" tIns="0" rIns="0" bIns="0"/>
          <a:lstStyle>
            <a:lvl1pPr marL="431999" indent="-323998">
              <a:spcBef>
                <a:spcPts val="1400"/>
              </a:spcBef>
              <a:buSzPct val="45000"/>
              <a:buFontTx/>
              <a:buChar char="●"/>
              <a:defRPr sz="3200" spc="-1"/>
            </a:lvl1pPr>
            <a:lvl2pPr marL="910285" indent="-370285">
              <a:spcBef>
                <a:spcPts val="1400"/>
              </a:spcBef>
              <a:buSzPct val="75000"/>
              <a:buFontTx/>
              <a:buChar char="−"/>
              <a:defRPr sz="3200" spc="-1"/>
            </a:lvl2pPr>
            <a:lvl3pPr marL="1392000" indent="-384000">
              <a:spcBef>
                <a:spcPts val="1400"/>
              </a:spcBef>
              <a:buSzPct val="45000"/>
              <a:buFontTx/>
              <a:buChar char="●"/>
              <a:defRPr sz="3200" spc="-1"/>
            </a:lvl3pPr>
            <a:lvl4pPr marL="1857599" indent="-345600">
              <a:spcBef>
                <a:spcPts val="1400"/>
              </a:spcBef>
              <a:buSzPct val="75000"/>
              <a:buFontTx/>
              <a:buChar char="−"/>
              <a:defRPr sz="3200" spc="-1"/>
            </a:lvl4pPr>
            <a:lvl5pPr marL="2289599" indent="-345600">
              <a:spcBef>
                <a:spcPts val="1400"/>
              </a:spcBef>
              <a:buSzPct val="45000"/>
              <a:buFontTx/>
              <a:buChar char="●"/>
              <a:defRPr sz="3200" spc="-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PlaceHolder 4"/>
          <p:cNvSpPr>
            <a:spLocks noGrp="1"/>
          </p:cNvSpPr>
          <p:nvPr>
            <p:ph type="body" sz="half" idx="13"/>
          </p:nvPr>
        </p:nvSpPr>
        <p:spPr>
          <a:xfrm>
            <a:off x="609479" y="3682079"/>
            <a:ext cx="10972442" cy="1896843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4225"/>
            <a:ext cx="273653" cy="26425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24030" y="6363603"/>
            <a:ext cx="358371" cy="35062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/>
  <p:txStyles>
    <p:titleStyle>
      <a:lvl1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457200" marR="0" indent="-342900" algn="l" defTabSz="914400" rtl="0" latinLnBrk="0">
        <a:lnSpc>
          <a:spcPct val="90000"/>
        </a:lnSpc>
        <a:spcBef>
          <a:spcPts val="3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971550" marR="0" indent="-400050" algn="l" defTabSz="914400" rtl="0" latinLnBrk="0">
        <a:lnSpc>
          <a:spcPct val="90000"/>
        </a:lnSpc>
        <a:spcBef>
          <a:spcPts val="300"/>
        </a:spcBef>
        <a:spcAft>
          <a:spcPts val="0"/>
        </a:spcAft>
        <a:buClr>
          <a:srgbClr val="000000"/>
        </a:buClr>
        <a:buSzPts val="2800"/>
        <a:buFont typeface="Arial"/>
        <a:buChar char="–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508760" marR="0" indent="-480060" algn="l" defTabSz="914400" rtl="0" latinLnBrk="0">
        <a:lnSpc>
          <a:spcPct val="90000"/>
        </a:lnSpc>
        <a:spcBef>
          <a:spcPts val="3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2019300" marR="0" indent="-533400" algn="l" defTabSz="914400" rtl="0" latinLnBrk="0">
        <a:lnSpc>
          <a:spcPct val="90000"/>
        </a:lnSpc>
        <a:spcBef>
          <a:spcPts val="300"/>
        </a:spcBef>
        <a:spcAft>
          <a:spcPts val="0"/>
        </a:spcAft>
        <a:buClr>
          <a:srgbClr val="000000"/>
        </a:buClr>
        <a:buSzPts val="2800"/>
        <a:buFont typeface="Arial"/>
        <a:buChar char="–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476500" marR="0" indent="-533400" algn="l" defTabSz="914400" rtl="0" latinLnBrk="0">
        <a:lnSpc>
          <a:spcPct val="90000"/>
        </a:lnSpc>
        <a:spcBef>
          <a:spcPts val="300"/>
        </a:spcBef>
        <a:spcAft>
          <a:spcPts val="0"/>
        </a:spcAft>
        <a:buClr>
          <a:srgbClr val="000000"/>
        </a:buClr>
        <a:buSzPts val="2800"/>
        <a:buFont typeface="Arial"/>
        <a:buChar char="»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78397" marR="0" indent="-302398" algn="l" defTabSz="914400" rtl="0" latinLnBrk="0">
        <a:lnSpc>
          <a:spcPct val="90000"/>
        </a:lnSpc>
        <a:spcBef>
          <a:spcPts val="300"/>
        </a:spcBef>
        <a:spcAft>
          <a:spcPts val="0"/>
        </a:spcAft>
        <a:buClr>
          <a:srgbClr val="000000"/>
        </a:buClr>
        <a:buSzPct val="45000"/>
        <a:buFont typeface="Arial"/>
        <a:buChar char="●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110397" marR="0" indent="-302398" algn="l" defTabSz="914400" rtl="0" latinLnBrk="0">
        <a:lnSpc>
          <a:spcPct val="90000"/>
        </a:lnSpc>
        <a:spcBef>
          <a:spcPts val="300"/>
        </a:spcBef>
        <a:spcAft>
          <a:spcPts val="0"/>
        </a:spcAft>
        <a:buClr>
          <a:srgbClr val="000000"/>
        </a:buClr>
        <a:buSzPct val="45000"/>
        <a:buFont typeface="Arial"/>
        <a:buChar char="●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56000" marR="0" indent="-355600" algn="l" defTabSz="914400" rtl="0" latinLnBrk="0">
        <a:lnSpc>
          <a:spcPct val="90000"/>
        </a:lnSpc>
        <a:spcBef>
          <a:spcPts val="3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13200" marR="0" indent="-355600" algn="l" defTabSz="914400" rtl="0" latinLnBrk="0">
        <a:lnSpc>
          <a:spcPct val="90000"/>
        </a:lnSpc>
        <a:spcBef>
          <a:spcPts val="3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 txBox="1"/>
          <p:nvPr/>
        </p:nvSpPr>
        <p:spPr>
          <a:xfrm>
            <a:off x="1523880" y="68530"/>
            <a:ext cx="9143280" cy="5436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 anchor="b">
            <a:spAutoFit/>
          </a:bodyPr>
          <a:lstStyle/>
          <a:p>
            <a:pPr algn="ctr">
              <a:lnSpc>
                <a:spcPct val="90000"/>
              </a:lnSpc>
              <a:defRPr sz="6000" spc="-1">
                <a:latin typeface="Constantia"/>
                <a:ea typeface="Constantia"/>
                <a:cs typeface="Constantia"/>
                <a:sym typeface="Constantia"/>
              </a:defRPr>
            </a:pPr>
            <a:r>
              <a:t>UFC-Fight Historical data</a:t>
            </a:r>
          </a:p>
          <a:p>
            <a:pPr algn="ctr">
              <a:lnSpc>
                <a:spcPct val="90000"/>
              </a:lnSpc>
              <a:defRPr sz="6000" spc="-1"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  <a:p>
            <a:pPr lvl="3" indent="1371600">
              <a:lnSpc>
                <a:spcPct val="90000"/>
              </a:lnSpc>
              <a:defRPr sz="2800" spc="-1"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  <a:p>
            <a:pPr lvl="3" indent="1371600">
              <a:lnSpc>
                <a:spcPct val="90000"/>
              </a:lnSpc>
              <a:defRPr sz="2800" spc="-1">
                <a:latin typeface="Constantia"/>
                <a:ea typeface="Constantia"/>
                <a:cs typeface="Constantia"/>
                <a:sym typeface="Constantia"/>
              </a:defRPr>
            </a:pPr>
            <a:r>
              <a:t>Presented by: </a:t>
            </a:r>
          </a:p>
          <a:p>
            <a:pPr lvl="8" indent="3657600">
              <a:lnSpc>
                <a:spcPct val="90000"/>
              </a:lnSpc>
              <a:defRPr sz="2800" spc="-1">
                <a:latin typeface="Constantia"/>
                <a:ea typeface="Constantia"/>
                <a:cs typeface="Constantia"/>
                <a:sym typeface="Constantia"/>
              </a:defRPr>
            </a:pPr>
            <a:r>
              <a:t>Zafar Iqbal</a:t>
            </a:r>
          </a:p>
          <a:p>
            <a:pPr lvl="8" indent="3657600">
              <a:lnSpc>
                <a:spcPct val="90000"/>
              </a:lnSpc>
              <a:defRPr sz="2800" spc="-1">
                <a:latin typeface="Constantia"/>
                <a:ea typeface="Constantia"/>
                <a:cs typeface="Constantia"/>
                <a:sym typeface="Constantia"/>
              </a:defRPr>
            </a:pPr>
            <a:r>
              <a:t>Sean Staley</a:t>
            </a:r>
          </a:p>
          <a:p>
            <a:pPr lvl="8" indent="3657600">
              <a:lnSpc>
                <a:spcPct val="90000"/>
              </a:lnSpc>
              <a:defRPr sz="2800" spc="-1">
                <a:latin typeface="Constantia"/>
                <a:ea typeface="Constantia"/>
                <a:cs typeface="Constantia"/>
                <a:sym typeface="Constantia"/>
              </a:defRPr>
            </a:pPr>
            <a:r>
              <a:t>Yue Zhao</a:t>
            </a:r>
          </a:p>
          <a:p>
            <a:pPr lvl="8" indent="3657600">
              <a:lnSpc>
                <a:spcPct val="90000"/>
              </a:lnSpc>
              <a:defRPr sz="2800" spc="-1">
                <a:latin typeface="Constantia"/>
                <a:ea typeface="Constantia"/>
                <a:cs typeface="Constantia"/>
                <a:sym typeface="Constantia"/>
              </a:defRPr>
            </a:pPr>
            <a:r>
              <a:t>Vincent Hu</a:t>
            </a:r>
          </a:p>
          <a:p>
            <a:pPr algn="ctr">
              <a:lnSpc>
                <a:spcPct val="90000"/>
              </a:lnSpc>
              <a:defRPr sz="6000" spc="-1">
                <a:latin typeface="Constantia"/>
                <a:ea typeface="Constantia"/>
                <a:cs typeface="Constantia"/>
                <a:sym typeface="Constantia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1"/>
          <p:cNvSpPr txBox="1">
            <a:spLocks noGrp="1"/>
          </p:cNvSpPr>
          <p:nvPr>
            <p:ph type="title"/>
          </p:nvPr>
        </p:nvSpPr>
        <p:spPr>
          <a:xfrm>
            <a:off x="609479" y="273599"/>
            <a:ext cx="10972442" cy="1144801"/>
          </a:xfrm>
          <a:prstGeom prst="rect">
            <a:avLst/>
          </a:prstGeom>
        </p:spPr>
        <p:txBody>
          <a:bodyPr/>
          <a:lstStyle/>
          <a:p>
            <a:r>
              <a:t>Fill-in missing values</a:t>
            </a:r>
          </a:p>
        </p:txBody>
      </p:sp>
      <p:sp>
        <p:nvSpPr>
          <p:cNvPr id="297" name="Text Placeholder 2"/>
          <p:cNvSpPr txBox="1">
            <a:spLocks noGrp="1"/>
          </p:cNvSpPr>
          <p:nvPr>
            <p:ph type="body" idx="1"/>
          </p:nvPr>
        </p:nvSpPr>
        <p:spPr>
          <a:xfrm>
            <a:off x="609479" y="1604519"/>
            <a:ext cx="10972442" cy="3977283"/>
          </a:xfrm>
          <a:prstGeom prst="rect">
            <a:avLst/>
          </a:prstGeom>
        </p:spPr>
        <p:txBody>
          <a:bodyPr/>
          <a:lstStyle/>
          <a:p>
            <a:r>
              <a:t>Dropped rows containing at least 45 missing values</a:t>
            </a:r>
          </a:p>
        </p:txBody>
      </p:sp>
      <p:pic>
        <p:nvPicPr>
          <p:cNvPr id="29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393" y="2121421"/>
            <a:ext cx="7720784" cy="3040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>
            <a:spLocks noGrp="1"/>
          </p:cNvSpPr>
          <p:nvPr>
            <p:ph type="title"/>
          </p:nvPr>
        </p:nvSpPr>
        <p:spPr>
          <a:xfrm>
            <a:off x="609479" y="273599"/>
            <a:ext cx="10972442" cy="11448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284" y="1868128"/>
            <a:ext cx="6390969" cy="38823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xfrm>
            <a:off x="609479" y="273599"/>
            <a:ext cx="10972442" cy="11448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4" name="Text Placeholder 2"/>
          <p:cNvSpPr txBox="1">
            <a:spLocks noGrp="1"/>
          </p:cNvSpPr>
          <p:nvPr>
            <p:ph type="body" idx="1"/>
          </p:nvPr>
        </p:nvSpPr>
        <p:spPr>
          <a:xfrm>
            <a:off x="609479" y="1484667"/>
            <a:ext cx="10972442" cy="4139386"/>
          </a:xfrm>
          <a:prstGeom prst="rect">
            <a:avLst/>
          </a:prstGeom>
        </p:spPr>
        <p:txBody>
          <a:bodyPr/>
          <a:lstStyle/>
          <a:p>
            <a:pPr marL="260604" indent="-260604" defTabSz="521208">
              <a:spcBef>
                <a:spcPts val="500"/>
              </a:spcBef>
              <a:buChar char="❖"/>
              <a:defRPr sz="2400"/>
            </a:pPr>
            <a:r>
              <a:t>To fill in missing values in continuous value attributes (Age, Reach), we identified four highest correlated features for each of them and then applied </a:t>
            </a:r>
            <a:r>
              <a:rPr b="1"/>
              <a:t>linear regression</a:t>
            </a:r>
            <a:r>
              <a:t> to fill in missing values.</a:t>
            </a:r>
            <a:endParaRPr sz="1300"/>
          </a:p>
          <a:p>
            <a:pPr marL="260604" indent="-260604" defTabSz="521208">
              <a:spcBef>
                <a:spcPts val="500"/>
              </a:spcBef>
              <a:buChar char="❖"/>
              <a:defRPr sz="2400"/>
            </a:pPr>
            <a:endParaRPr sz="1300"/>
          </a:p>
          <a:p>
            <a:pPr marL="260604" indent="-260604" defTabSz="521208">
              <a:spcBef>
                <a:spcPts val="500"/>
              </a:spcBef>
              <a:buChar char="❖"/>
              <a:defRPr sz="2400"/>
            </a:pPr>
            <a:r>
              <a:t>The remaining missing discrete value attributes were filled with most frequent value in the column</a:t>
            </a:r>
            <a:r>
              <a:rPr sz="3100"/>
              <a:t>.</a:t>
            </a:r>
            <a:r>
              <a:rPr sz="1300"/>
              <a:t> </a:t>
            </a:r>
          </a:p>
        </p:txBody>
      </p:sp>
      <p:pic>
        <p:nvPicPr>
          <p:cNvPr id="30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509" y="4037817"/>
            <a:ext cx="5731264" cy="20978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xfrm>
            <a:off x="609479" y="273599"/>
            <a:ext cx="10972442" cy="11448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Search for Anomalies</a:t>
            </a:r>
          </a:p>
        </p:txBody>
      </p:sp>
      <p:pic>
        <p:nvPicPr>
          <p:cNvPr id="30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5" y="1710813"/>
            <a:ext cx="6696076" cy="4676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247" y="1563175"/>
            <a:ext cx="6172203" cy="4972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itle 1"/>
          <p:cNvSpPr txBox="1">
            <a:spLocks noGrp="1"/>
          </p:cNvSpPr>
          <p:nvPr>
            <p:ph type="title"/>
          </p:nvPr>
        </p:nvSpPr>
        <p:spPr>
          <a:xfrm>
            <a:off x="609479" y="273599"/>
            <a:ext cx="10972442" cy="1144801"/>
          </a:xfrm>
          <a:prstGeom prst="rect">
            <a:avLst/>
          </a:prstGeom>
        </p:spPr>
        <p:txBody>
          <a:bodyPr/>
          <a:lstStyle/>
          <a:p>
            <a:r>
              <a:t>Reduce dimensionality</a:t>
            </a:r>
          </a:p>
        </p:txBody>
      </p:sp>
      <p:sp>
        <p:nvSpPr>
          <p:cNvPr id="312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717633" y="1377365"/>
            <a:ext cx="10972442" cy="2676079"/>
          </a:xfrm>
          <a:prstGeom prst="rect">
            <a:avLst/>
          </a:prstGeom>
        </p:spPr>
        <p:txBody>
          <a:bodyPr/>
          <a:lstStyle/>
          <a:p>
            <a:pPr marL="106847" indent="-106847" defTabSz="213694">
              <a:spcBef>
                <a:spcPts val="200"/>
              </a:spcBef>
              <a:buChar char="❖"/>
              <a:defRPr sz="1300"/>
            </a:pPr>
            <a:r>
              <a:t>Standardization</a:t>
            </a:r>
            <a:endParaRPr sz="600"/>
          </a:p>
          <a:p>
            <a:pPr marL="106847" indent="-106847" defTabSz="213694">
              <a:spcBef>
                <a:spcPts val="200"/>
              </a:spcBef>
              <a:buChar char="❖"/>
              <a:defRPr sz="1300"/>
            </a:pPr>
            <a:endParaRPr sz="600"/>
          </a:p>
          <a:p>
            <a:pPr marL="106847" indent="-106847" defTabSz="213694">
              <a:spcBef>
                <a:spcPts val="200"/>
              </a:spcBef>
              <a:buChar char="❖"/>
              <a:defRPr sz="1300"/>
            </a:pPr>
            <a:r>
              <a:t>PCA (108 continuous values)</a:t>
            </a:r>
            <a:endParaRPr sz="600"/>
          </a:p>
          <a:p>
            <a:pPr marL="0" indent="0" defTabSz="213694">
              <a:spcBef>
                <a:spcPts val="200"/>
              </a:spcBef>
              <a:buSzTx/>
              <a:buNone/>
              <a:defRPr sz="1300"/>
            </a:pPr>
            <a:r>
              <a:t> 	</a:t>
            </a:r>
            <a:endParaRPr sz="600"/>
          </a:p>
          <a:p>
            <a:pPr marL="0" indent="0" defTabSz="213694">
              <a:spcBef>
                <a:spcPts val="200"/>
              </a:spcBef>
              <a:buSzTx/>
              <a:buNone/>
              <a:defRPr sz="1300"/>
            </a:pPr>
            <a:r>
              <a:t>	Grouped together 72 attributes </a:t>
            </a:r>
            <a:endParaRPr sz="600"/>
          </a:p>
          <a:p>
            <a:pPr marL="0" indent="0" defTabSz="213694">
              <a:spcBef>
                <a:spcPts val="200"/>
              </a:spcBef>
              <a:buSzTx/>
              <a:buNone/>
              <a:defRPr sz="1300"/>
            </a:pPr>
            <a:r>
              <a:t>	</a:t>
            </a:r>
            <a:endParaRPr sz="500"/>
          </a:p>
          <a:p>
            <a:pPr marL="0" indent="0" defTabSz="213694">
              <a:spcBef>
                <a:spcPts val="200"/>
              </a:spcBef>
              <a:buSzTx/>
              <a:buNone/>
              <a:defRPr sz="1300"/>
            </a:pPr>
            <a:r>
              <a:t>	Correlation matrix</a:t>
            </a:r>
            <a:endParaRPr sz="500"/>
          </a:p>
          <a:p>
            <a:pPr marL="0" indent="0" defTabSz="213694">
              <a:spcBef>
                <a:spcPts val="200"/>
              </a:spcBef>
              <a:buSzTx/>
              <a:buNone/>
              <a:defRPr sz="1300"/>
            </a:pPr>
            <a:r>
              <a:t>	</a:t>
            </a:r>
            <a:endParaRPr sz="500"/>
          </a:p>
          <a:p>
            <a:pPr marL="0" indent="0" defTabSz="213694">
              <a:spcBef>
                <a:spcPts val="200"/>
              </a:spcBef>
              <a:buSzTx/>
              <a:buNone/>
              <a:defRPr sz="1300"/>
            </a:pPr>
            <a:r>
              <a:t>	Dropped attributes with correlation&gt;0.80 (24)</a:t>
            </a:r>
            <a:endParaRPr sz="500"/>
          </a:p>
          <a:p>
            <a:pPr marL="0" indent="0" defTabSz="213694">
              <a:spcBef>
                <a:spcPts val="200"/>
              </a:spcBef>
              <a:buSzTx/>
              <a:buNone/>
              <a:defRPr sz="1300"/>
            </a:pPr>
            <a:r>
              <a:t>	</a:t>
            </a:r>
            <a:endParaRPr sz="500"/>
          </a:p>
          <a:p>
            <a:pPr marL="0" indent="0" defTabSz="213694">
              <a:spcBef>
                <a:spcPts val="200"/>
              </a:spcBef>
              <a:buSzTx/>
              <a:buNone/>
              <a:defRPr sz="1300"/>
            </a:pPr>
            <a:r>
              <a:t>	After PCA, we have 16 PC (85% variance)</a:t>
            </a:r>
            <a:endParaRPr sz="500"/>
          </a:p>
          <a:p>
            <a:pPr marL="0" indent="0" defTabSz="213694">
              <a:spcBef>
                <a:spcPts val="200"/>
              </a:spcBef>
              <a:buSzTx/>
              <a:buNone/>
              <a:defRPr sz="1300"/>
            </a:pPr>
            <a:r>
              <a:t>	</a:t>
            </a:r>
            <a:endParaRPr sz="500"/>
          </a:p>
          <a:p>
            <a:pPr marL="0" indent="0" defTabSz="213694">
              <a:spcBef>
                <a:spcPts val="200"/>
              </a:spcBef>
              <a:buSzTx/>
              <a:buNone/>
              <a:defRPr sz="1300"/>
            </a:pPr>
            <a:r>
              <a:t>	Similar results for the remaining attributes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9471"/>
            <a:ext cx="6953250" cy="4000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107" y="1870430"/>
            <a:ext cx="6019803" cy="3838580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Title 5"/>
          <p:cNvSpPr txBox="1">
            <a:spLocks noGrp="1"/>
          </p:cNvSpPr>
          <p:nvPr>
            <p:ph type="title"/>
          </p:nvPr>
        </p:nvSpPr>
        <p:spPr>
          <a:xfrm>
            <a:off x="609479" y="273599"/>
            <a:ext cx="10972442" cy="11448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Red Vs Blue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452284" y="1266657"/>
            <a:ext cx="8268928" cy="3782208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81000"/>
              </a:lnSpc>
              <a:defRPr sz="3200"/>
            </a:pPr>
            <a:endParaRPr/>
          </a:p>
          <a:p>
            <a:pPr lvl="4">
              <a:lnSpc>
                <a:spcPct val="81000"/>
              </a:lnSpc>
              <a:defRPr sz="3200"/>
            </a:pPr>
            <a:r>
              <a:t>Characteristics:</a:t>
            </a:r>
          </a:p>
          <a:p>
            <a:pPr>
              <a:lnSpc>
                <a:spcPct val="81000"/>
              </a:lnSpc>
              <a:defRPr sz="3200"/>
            </a:pPr>
            <a:endParaRPr/>
          </a:p>
          <a:p>
            <a:pPr marL="3429000" lvl="7" indent="-228600">
              <a:lnSpc>
                <a:spcPct val="81000"/>
              </a:lnSpc>
              <a:spcBef>
                <a:spcPts val="500"/>
              </a:spcBef>
              <a:buClrTx/>
              <a:defRPr sz="2400"/>
            </a:pPr>
            <a:r>
              <a:t>	Columns: 65</a:t>
            </a:r>
            <a:endParaRPr sz="1800"/>
          </a:p>
          <a:p>
            <a:pPr marL="3429000" lvl="7" indent="-228600">
              <a:lnSpc>
                <a:spcPct val="81000"/>
              </a:lnSpc>
              <a:spcBef>
                <a:spcPts val="500"/>
              </a:spcBef>
              <a:buClrTx/>
              <a:defRPr sz="2400"/>
            </a:pPr>
            <a:r>
              <a:t>	Rows: 3647</a:t>
            </a:r>
            <a:endParaRPr sz="1800"/>
          </a:p>
          <a:p>
            <a:pPr marL="3429000" lvl="7" indent="-228600">
              <a:lnSpc>
                <a:spcPct val="81000"/>
              </a:lnSpc>
              <a:spcBef>
                <a:spcPts val="500"/>
              </a:spcBef>
              <a:buClrTx/>
              <a:defRPr sz="2400"/>
            </a:pPr>
            <a:r>
              <a:t>	Standardized values</a:t>
            </a:r>
            <a:endParaRPr sz="1800"/>
          </a:p>
          <a:p>
            <a:pPr marL="3429000" lvl="7" indent="-228600">
              <a:lnSpc>
                <a:spcPct val="81000"/>
              </a:lnSpc>
              <a:spcBef>
                <a:spcPts val="500"/>
              </a:spcBef>
              <a:buClrTx/>
              <a:defRPr sz="2400"/>
            </a:pPr>
            <a:r>
              <a:t>	No missing values</a:t>
            </a:r>
            <a:endParaRPr sz="1800"/>
          </a:p>
          <a:p>
            <a:pPr marL="3429000" lvl="7" indent="-228600">
              <a:lnSpc>
                <a:spcPct val="81000"/>
              </a:lnSpc>
              <a:spcBef>
                <a:spcPts val="500"/>
              </a:spcBef>
              <a:buClrTx/>
              <a:defRPr sz="2400"/>
            </a:pPr>
            <a:r>
              <a:t>	Low dimensional Data</a:t>
            </a:r>
            <a:endParaRPr sz="1800"/>
          </a:p>
          <a:p>
            <a:pPr marL="3429000" lvl="7" indent="-228600">
              <a:lnSpc>
                <a:spcPct val="81000"/>
              </a:lnSpc>
              <a:spcBef>
                <a:spcPts val="500"/>
              </a:spcBef>
              <a:buClrTx/>
              <a:defRPr sz="2400"/>
            </a:pPr>
            <a:r>
              <a:t>	No anomalies</a:t>
            </a:r>
          </a:p>
        </p:txBody>
      </p:sp>
      <p:sp>
        <p:nvSpPr>
          <p:cNvPr id="319" name="Title 1"/>
          <p:cNvSpPr txBox="1">
            <a:spLocks noGrp="1"/>
          </p:cNvSpPr>
          <p:nvPr>
            <p:ph type="title"/>
          </p:nvPr>
        </p:nvSpPr>
        <p:spPr>
          <a:xfrm>
            <a:off x="609479" y="273599"/>
            <a:ext cx="10972442" cy="1144801"/>
          </a:xfrm>
          <a:prstGeom prst="rect">
            <a:avLst/>
          </a:prstGeom>
        </p:spPr>
        <p:txBody>
          <a:bodyPr/>
          <a:lstStyle/>
          <a:p>
            <a:r>
              <a:t>Processed Data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609479" y="273599"/>
            <a:ext cx="10972442" cy="1144801"/>
          </a:xfrm>
          <a:prstGeom prst="rect">
            <a:avLst/>
          </a:prstGeom>
        </p:spPr>
        <p:txBody>
          <a:bodyPr/>
          <a:lstStyle/>
          <a:p>
            <a:r>
              <a:t>pcB1 vs pcR1</a:t>
            </a:r>
          </a:p>
        </p:txBody>
      </p:sp>
      <p:pic>
        <p:nvPicPr>
          <p:cNvPr id="32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0" y="2014384"/>
            <a:ext cx="6762750" cy="3657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35" y="2014384"/>
            <a:ext cx="6400802" cy="3695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itle 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/>
          <a:p>
            <a:r>
              <a:t>Clustering The data</a:t>
            </a:r>
          </a:p>
        </p:txBody>
      </p:sp>
      <p:pic>
        <p:nvPicPr>
          <p:cNvPr id="32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27" y="1482952"/>
            <a:ext cx="5852175" cy="4389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17637"/>
            <a:ext cx="5852172" cy="4389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itle 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/>
          <a:p>
            <a:r>
              <a:t>Why Cluster?</a:t>
            </a:r>
          </a:p>
        </p:txBody>
      </p:sp>
      <p:sp>
        <p:nvSpPr>
          <p:cNvPr id="330" name="Text Placeholder 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>
              <a:buSzPts val="3600"/>
              <a:defRPr sz="3600"/>
            </a:pPr>
            <a:r>
              <a:t>Clusters in the data could lead to useful information such as:</a:t>
            </a:r>
          </a:p>
          <a:p>
            <a:pPr>
              <a:buSzPts val="3600"/>
              <a:defRPr sz="3600"/>
            </a:pPr>
            <a:endParaRPr/>
          </a:p>
          <a:p>
            <a:r>
              <a:t>Who might win a fight?</a:t>
            </a:r>
          </a:p>
          <a:p>
            <a:r>
              <a:t>Which fighters are similar and why?</a:t>
            </a:r>
          </a:p>
          <a:p>
            <a:r>
              <a:t>What can this fighter do different to position himself in another group of more successful fighters?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 txBox="1"/>
          <p:nvPr/>
        </p:nvSpPr>
        <p:spPr>
          <a:xfrm>
            <a:off x="838080" y="614139"/>
            <a:ext cx="10514880" cy="826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90000"/>
              </a:lnSpc>
              <a:defRPr sz="4400" spc="-1"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r>
              <a:t>Content</a:t>
            </a:r>
          </a:p>
        </p:txBody>
      </p:sp>
      <p:sp>
        <p:nvSpPr>
          <p:cNvPr id="273" name="CustomShape 2"/>
          <p:cNvSpPr txBox="1"/>
          <p:nvPr/>
        </p:nvSpPr>
        <p:spPr>
          <a:xfrm>
            <a:off x="838080" y="1825560"/>
            <a:ext cx="10514880" cy="330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28600" indent="-22788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/>
              <a:buChar char="•"/>
              <a:defRPr sz="2800" spc="-1">
                <a:latin typeface="Constantia"/>
                <a:ea typeface="Constantia"/>
                <a:cs typeface="Constantia"/>
                <a:sym typeface="Constantia"/>
              </a:defRPr>
            </a:pPr>
            <a:r>
              <a:t>Introduction to dataset</a:t>
            </a:r>
          </a:p>
          <a:p>
            <a:pPr marL="228600" indent="-22788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/>
              <a:buChar char="•"/>
              <a:defRPr sz="2800" spc="-1">
                <a:latin typeface="Constantia"/>
                <a:ea typeface="Constantia"/>
                <a:cs typeface="Constantia"/>
                <a:sym typeface="Constantia"/>
              </a:defRPr>
            </a:pPr>
            <a:r>
              <a:t>Preprocessing steps</a:t>
            </a:r>
          </a:p>
          <a:p>
            <a:pPr marL="228600" indent="-22788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/>
              <a:buChar char="•"/>
              <a:defRPr sz="2800" spc="-1">
                <a:latin typeface="Constantia"/>
                <a:ea typeface="Constantia"/>
                <a:cs typeface="Constantia"/>
                <a:sym typeface="Constantia"/>
              </a:defRPr>
            </a:pPr>
            <a:r>
              <a:t>Statistical description</a:t>
            </a:r>
          </a:p>
          <a:p>
            <a:pPr marL="228600" indent="-22788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/>
              <a:buChar char="•"/>
              <a:defRPr sz="2800" spc="-1">
                <a:latin typeface="Constantia"/>
                <a:ea typeface="Constantia"/>
                <a:cs typeface="Constantia"/>
                <a:sym typeface="Constantia"/>
              </a:defRPr>
            </a:pPr>
            <a:r>
              <a:t>Clustering</a:t>
            </a:r>
          </a:p>
          <a:p>
            <a:pPr marL="228600" indent="-22788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/>
              <a:buChar char="•"/>
              <a:defRPr sz="2800" spc="-1">
                <a:latin typeface="Constantia"/>
                <a:ea typeface="Constantia"/>
                <a:cs typeface="Constantia"/>
                <a:sym typeface="Constantia"/>
              </a:defRPr>
            </a:pPr>
            <a:r>
              <a:t>Classification</a:t>
            </a:r>
          </a:p>
          <a:p>
            <a:pPr marL="228600" indent="-22788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/>
              <a:buChar char="•"/>
              <a:defRPr sz="2800" spc="-1">
                <a:latin typeface="Constantia"/>
                <a:ea typeface="Constantia"/>
                <a:cs typeface="Constantia"/>
                <a:sym typeface="Constantia"/>
              </a:defRPr>
            </a:pPr>
            <a:r>
              <a:t>Regression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le 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953527"/>
          </a:xfrm>
          <a:prstGeom prst="rect">
            <a:avLst/>
          </a:prstGeom>
        </p:spPr>
        <p:txBody>
          <a:bodyPr/>
          <a:lstStyle/>
          <a:p>
            <a:r>
              <a:t>Finding the Number of Clusters</a:t>
            </a:r>
          </a:p>
        </p:txBody>
      </p:sp>
      <p:sp>
        <p:nvSpPr>
          <p:cNvPr id="333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09600" y="1600200"/>
            <a:ext cx="10972800" cy="614082"/>
          </a:xfrm>
          <a:prstGeom prst="rect">
            <a:avLst/>
          </a:prstGeom>
        </p:spPr>
        <p:txBody>
          <a:bodyPr/>
          <a:lstStyle>
            <a:lvl1pPr marL="0" indent="114300">
              <a:buSzTx/>
              <a:buNone/>
            </a:lvl1pPr>
          </a:lstStyle>
          <a:p>
            <a:r>
              <a:t>	Blue							Red</a:t>
            </a:r>
          </a:p>
        </p:txBody>
      </p:sp>
      <p:pic>
        <p:nvPicPr>
          <p:cNvPr id="33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94230"/>
            <a:ext cx="5852172" cy="4389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14282"/>
            <a:ext cx="5852172" cy="4389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/>
          <a:p>
            <a:r>
              <a:t>K-Means</a:t>
            </a:r>
          </a:p>
        </p:txBody>
      </p:sp>
      <p:pic>
        <p:nvPicPr>
          <p:cNvPr id="33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27" y="1417637"/>
            <a:ext cx="5852175" cy="4389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71" y="1417637"/>
            <a:ext cx="5852175" cy="4389131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TextBox 7"/>
          <p:cNvSpPr txBox="1"/>
          <p:nvPr/>
        </p:nvSpPr>
        <p:spPr>
          <a:xfrm>
            <a:off x="885334" y="5701553"/>
            <a:ext cx="1563704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Blue Fighter</a:t>
            </a:r>
          </a:p>
        </p:txBody>
      </p:sp>
      <p:sp>
        <p:nvSpPr>
          <p:cNvPr id="341" name="TextBox 8"/>
          <p:cNvSpPr txBox="1"/>
          <p:nvPr/>
        </p:nvSpPr>
        <p:spPr>
          <a:xfrm>
            <a:off x="6461176" y="5701553"/>
            <a:ext cx="1298482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Red Fighter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itle 1"/>
          <p:cNvSpPr txBox="1">
            <a:spLocks noGrp="1"/>
          </p:cNvSpPr>
          <p:nvPr>
            <p:ph type="title"/>
          </p:nvPr>
        </p:nvSpPr>
        <p:spPr>
          <a:xfrm>
            <a:off x="609479" y="273598"/>
            <a:ext cx="10972442" cy="748381"/>
          </a:xfrm>
          <a:prstGeom prst="rect">
            <a:avLst/>
          </a:prstGeom>
        </p:spPr>
        <p:txBody>
          <a:bodyPr/>
          <a:lstStyle/>
          <a:p>
            <a:r>
              <a:t>K-Means Results</a:t>
            </a:r>
          </a:p>
        </p:txBody>
      </p:sp>
      <p:sp>
        <p:nvSpPr>
          <p:cNvPr id="344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05757" y="1021975"/>
            <a:ext cx="5354286" cy="394451"/>
          </a:xfrm>
          <a:prstGeom prst="rect">
            <a:avLst/>
          </a:prstGeom>
        </p:spPr>
        <p:txBody>
          <a:bodyPr/>
          <a:lstStyle>
            <a:lvl1pPr marL="219453" indent="-219453" defTabSz="877822">
              <a:spcBef>
                <a:spcPts val="900"/>
              </a:spcBef>
              <a:defRPr sz="2600"/>
            </a:lvl1pPr>
          </a:lstStyle>
          <a:p>
            <a:r>
              <a:t>Blue Clusters</a:t>
            </a:r>
          </a:p>
        </p:txBody>
      </p:sp>
      <p:sp>
        <p:nvSpPr>
          <p:cNvPr id="345" name="Text Placeholder 3"/>
          <p:cNvSpPr>
            <a:spLocks noGrp="1"/>
          </p:cNvSpPr>
          <p:nvPr>
            <p:ph type="body" idx="13"/>
          </p:nvPr>
        </p:nvSpPr>
        <p:spPr>
          <a:xfrm>
            <a:off x="6227637" y="1021975"/>
            <a:ext cx="5354285" cy="3944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19453" indent="-219453" defTabSz="877822">
              <a:spcBef>
                <a:spcPts val="900"/>
              </a:spcBef>
              <a:buClrTx/>
              <a:buSzPct val="100000"/>
              <a:defRPr sz="2600"/>
            </a:lvl1pPr>
          </a:lstStyle>
          <a:p>
            <a:r>
              <a:t>Red Clusters</a:t>
            </a:r>
          </a:p>
        </p:txBody>
      </p:sp>
      <p:pic>
        <p:nvPicPr>
          <p:cNvPr id="346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68" y="1446895"/>
            <a:ext cx="5852172" cy="4389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040" y="1429869"/>
            <a:ext cx="5852172" cy="43891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itle 1"/>
          <p:cNvSpPr txBox="1">
            <a:spLocks noGrp="1"/>
          </p:cNvSpPr>
          <p:nvPr>
            <p:ph type="title"/>
          </p:nvPr>
        </p:nvSpPr>
        <p:spPr>
          <a:xfrm>
            <a:off x="609479" y="273598"/>
            <a:ext cx="10972442" cy="604946"/>
          </a:xfrm>
          <a:prstGeom prst="rect">
            <a:avLst/>
          </a:prstGeom>
        </p:spPr>
        <p:txBody>
          <a:bodyPr/>
          <a:lstStyle>
            <a:lvl1pPr defTabSz="905255">
              <a:defRPr sz="4300"/>
            </a:lvl1pPr>
          </a:lstStyle>
          <a:p>
            <a:r>
              <a:t>Hierarchical Clustering</a:t>
            </a:r>
          </a:p>
        </p:txBody>
      </p:sp>
      <p:sp>
        <p:nvSpPr>
          <p:cNvPr id="350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09477" y="1013011"/>
            <a:ext cx="5354286" cy="690286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Blue Dendrogram</a:t>
            </a:r>
          </a:p>
        </p:txBody>
      </p:sp>
      <p:pic>
        <p:nvPicPr>
          <p:cNvPr id="35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3482"/>
            <a:ext cx="12192000" cy="5305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itle 1"/>
          <p:cNvSpPr txBox="1">
            <a:spLocks noGrp="1"/>
          </p:cNvSpPr>
          <p:nvPr>
            <p:ph type="title"/>
          </p:nvPr>
        </p:nvSpPr>
        <p:spPr>
          <a:xfrm>
            <a:off x="609479" y="273598"/>
            <a:ext cx="10972442" cy="604946"/>
          </a:xfrm>
          <a:prstGeom prst="rect">
            <a:avLst/>
          </a:prstGeom>
        </p:spPr>
        <p:txBody>
          <a:bodyPr/>
          <a:lstStyle>
            <a:lvl1pPr defTabSz="905255">
              <a:defRPr sz="4300"/>
            </a:lvl1pPr>
          </a:lstStyle>
          <a:p>
            <a:r>
              <a:t>Hierarchical Clustering</a:t>
            </a:r>
          </a:p>
        </p:txBody>
      </p:sp>
      <p:sp>
        <p:nvSpPr>
          <p:cNvPr id="354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09477" y="878541"/>
            <a:ext cx="5354286" cy="690286"/>
          </a:xfrm>
          <a:prstGeom prst="rect">
            <a:avLst/>
          </a:prstGeom>
        </p:spPr>
        <p:txBody>
          <a:bodyPr/>
          <a:lstStyle/>
          <a:p>
            <a:r>
              <a:t>Red Dendrogram</a:t>
            </a:r>
          </a:p>
        </p:txBody>
      </p:sp>
      <p:pic>
        <p:nvPicPr>
          <p:cNvPr id="3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8824"/>
            <a:ext cx="12192000" cy="47440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itle 1"/>
          <p:cNvSpPr txBox="1">
            <a:spLocks noGrp="1"/>
          </p:cNvSpPr>
          <p:nvPr>
            <p:ph type="title"/>
          </p:nvPr>
        </p:nvSpPr>
        <p:spPr>
          <a:xfrm>
            <a:off x="609479" y="273597"/>
            <a:ext cx="10972442" cy="724781"/>
          </a:xfrm>
          <a:prstGeom prst="rect">
            <a:avLst/>
          </a:prstGeom>
        </p:spPr>
        <p:txBody>
          <a:bodyPr/>
          <a:lstStyle/>
          <a:p>
            <a:r>
              <a:t>Results</a:t>
            </a:r>
          </a:p>
        </p:txBody>
      </p:sp>
      <p:sp>
        <p:nvSpPr>
          <p:cNvPr id="358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05757" y="1007360"/>
            <a:ext cx="5354286" cy="51353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Blue Fighter</a:t>
            </a:r>
          </a:p>
        </p:txBody>
      </p:sp>
      <p:sp>
        <p:nvSpPr>
          <p:cNvPr id="359" name="Text Placeholder 3"/>
          <p:cNvSpPr>
            <a:spLocks noGrp="1"/>
          </p:cNvSpPr>
          <p:nvPr>
            <p:ph type="body" idx="13"/>
          </p:nvPr>
        </p:nvSpPr>
        <p:spPr>
          <a:xfrm>
            <a:off x="6095697" y="1007360"/>
            <a:ext cx="5354285" cy="51353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spcBef>
                <a:spcPts val="1000"/>
              </a:spcBef>
              <a:buSzTx/>
              <a:buNone/>
            </a:lvl1pPr>
          </a:lstStyle>
          <a:p>
            <a:r>
              <a:t>Red Fighter</a:t>
            </a:r>
          </a:p>
        </p:txBody>
      </p:sp>
      <p:pic>
        <p:nvPicPr>
          <p:cNvPr id="360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6" y="1529875"/>
            <a:ext cx="5852175" cy="4389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752" y="1529875"/>
            <a:ext cx="5852175" cy="4389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itle 1"/>
          <p:cNvSpPr txBox="1">
            <a:spLocks noGrp="1"/>
          </p:cNvSpPr>
          <p:nvPr>
            <p:ph type="title"/>
          </p:nvPr>
        </p:nvSpPr>
        <p:spPr>
          <a:xfrm>
            <a:off x="609479" y="273599"/>
            <a:ext cx="10972442" cy="1144801"/>
          </a:xfrm>
          <a:prstGeom prst="rect">
            <a:avLst/>
          </a:prstGeom>
        </p:spPr>
        <p:txBody>
          <a:bodyPr/>
          <a:lstStyle/>
          <a:p>
            <a:r>
              <a:t>Conclusion?</a:t>
            </a:r>
          </a:p>
        </p:txBody>
      </p:sp>
      <p:sp>
        <p:nvSpPr>
          <p:cNvPr id="364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09479" y="1777935"/>
            <a:ext cx="10972442" cy="1144801"/>
          </a:xfrm>
          <a:prstGeom prst="rect">
            <a:avLst/>
          </a:prstGeom>
        </p:spPr>
        <p:txBody>
          <a:bodyPr/>
          <a:lstStyle/>
          <a:p>
            <a:pPr marL="0" indent="0" defTabSz="448055">
              <a:spcBef>
                <a:spcPts val="400"/>
              </a:spcBef>
              <a:buSzTx/>
              <a:buNone/>
              <a:defRPr sz="1300"/>
            </a:pPr>
            <a:r>
              <a:rPr dirty="0"/>
              <a:t>This data is not well suited for clustering</a:t>
            </a:r>
          </a:p>
          <a:p>
            <a:pPr marL="0" indent="0" defTabSz="448055">
              <a:spcBef>
                <a:spcPts val="400"/>
              </a:spcBef>
              <a:buSzTx/>
              <a:buNone/>
              <a:defRPr sz="1300"/>
            </a:pPr>
            <a:endParaRPr dirty="0"/>
          </a:p>
          <a:p>
            <a:pPr marL="0" indent="0" defTabSz="448055">
              <a:spcBef>
                <a:spcPts val="400"/>
              </a:spcBef>
              <a:buSzTx/>
              <a:buNone/>
              <a:defRPr sz="1300"/>
            </a:pPr>
            <a:r>
              <a:rPr dirty="0"/>
              <a:t>The fighters are not so dissimilar from each other that one might have an advantage over the other.</a:t>
            </a:r>
          </a:p>
          <a:p>
            <a:pPr marL="0" indent="0" defTabSz="448055">
              <a:spcBef>
                <a:spcPts val="400"/>
              </a:spcBef>
              <a:buSzTx/>
              <a:buNone/>
              <a:defRPr sz="1300"/>
            </a:pPr>
            <a:endParaRPr dirty="0"/>
          </a:p>
          <a:p>
            <a:pPr marL="0" indent="0" defTabSz="448055">
              <a:spcBef>
                <a:spcPts val="400"/>
              </a:spcBef>
              <a:buSzTx/>
              <a:buNone/>
              <a:defRPr sz="1300"/>
            </a:pPr>
            <a:r>
              <a:rPr dirty="0"/>
              <a:t>A fighters stats does not necessarily mean he will win against someone with different stats. 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itle 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/>
          <a:p>
            <a:r>
              <a:t>Logistic Regression Assumptions</a:t>
            </a:r>
          </a:p>
        </p:txBody>
      </p:sp>
      <p:sp>
        <p:nvSpPr>
          <p:cNvPr id="36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r>
              <a:t>Logistic regression assumes dependent variable is binary (Win/Lose)</a:t>
            </a:r>
          </a:p>
          <a:p>
            <a:r>
              <a:t>Logistic regression requires quite large sample sizes</a:t>
            </a:r>
          </a:p>
          <a:p>
            <a:r>
              <a:t>The independent variables should be independent of each other</a:t>
            </a:r>
          </a:p>
          <a:p>
            <a:r>
              <a:t>Only the meaningful variables should be included</a:t>
            </a:r>
          </a:p>
          <a:p>
            <a:pPr marL="0" indent="0">
              <a:buSzTx/>
              <a:buNone/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>
              <a:buSzTx/>
              <a:buNone/>
              <a:defRPr sz="1000"/>
            </a:pPr>
            <a:r>
              <a:t>Source: TowardsDataScience.com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itle 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pic>
        <p:nvPicPr>
          <p:cNvPr id="370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13" y="2223498"/>
            <a:ext cx="6985001" cy="3467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613" y="445499"/>
            <a:ext cx="4343403" cy="5245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itle 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/>
          <a:p>
            <a:r>
              <a:t>Run Logistic Regression</a:t>
            </a:r>
          </a:p>
        </p:txBody>
      </p:sp>
      <p:pic>
        <p:nvPicPr>
          <p:cNvPr id="374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45" y="1825625"/>
            <a:ext cx="7215510" cy="4351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 txBox="1"/>
          <p:nvPr/>
        </p:nvSpPr>
        <p:spPr>
          <a:xfrm>
            <a:off x="838080" y="645889"/>
            <a:ext cx="10514880" cy="763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90000"/>
              </a:lnSpc>
              <a:defRPr sz="4400" spc="-1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 </a:t>
            </a:r>
          </a:p>
        </p:txBody>
      </p:sp>
      <p:sp>
        <p:nvSpPr>
          <p:cNvPr id="276" name="CustomShape 2"/>
          <p:cNvSpPr txBox="1"/>
          <p:nvPr/>
        </p:nvSpPr>
        <p:spPr>
          <a:xfrm>
            <a:off x="838080" y="1825560"/>
            <a:ext cx="10514880" cy="4086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28600" indent="-22788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 Ultimate Fighting Championship (UFC) is an American mixed martial arts promotion company based in Las Vegas.</a:t>
            </a:r>
          </a:p>
          <a:p>
            <a:pPr marL="228600" indent="-22788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28600" indent="-22788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 UFC produces events worldwide that showcase twelve weight divisions and abides by the Unified Rules of Mixed Martial Arts.</a:t>
            </a:r>
          </a:p>
          <a:p>
            <a:pPr marL="228600" indent="-22788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28600" indent="-22788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As of 2019, the UFC has held over 500 events. The UFC produces events worldwide that showcase twelve weight divisions.</a:t>
            </a:r>
          </a:p>
          <a:p>
            <a:pPr marL="228600" indent="-22788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28600" indent="-22788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 first event was held in 1993. </a:t>
            </a:r>
          </a:p>
        </p:txBody>
      </p:sp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xfrm>
            <a:off x="609479" y="273599"/>
            <a:ext cx="10972442" cy="1144801"/>
          </a:xfrm>
          <a:prstGeom prst="rect">
            <a:avLst/>
          </a:prstGeom>
        </p:spPr>
        <p:txBody>
          <a:bodyPr/>
          <a:lstStyle/>
          <a:p>
            <a:r>
              <a:t>Ultimate Fighting Championship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itle 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/>
          <a:p>
            <a:r>
              <a:t>Add K-Fold Validation to Log Reg</a:t>
            </a:r>
          </a:p>
        </p:txBody>
      </p:sp>
      <p:pic>
        <p:nvPicPr>
          <p:cNvPr id="377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7363"/>
            <a:ext cx="10515600" cy="2447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itle 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/>
          <a:p>
            <a:r>
              <a:t>Results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D95E7F-6EC0-F749-AB20-8A673302915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2804974"/>
            <a:ext cx="8458200" cy="124805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rediction : Random Forest"/>
          <p:cNvSpPr txBox="1">
            <a:spLocks noGrp="1"/>
          </p:cNvSpPr>
          <p:nvPr>
            <p:ph type="title"/>
          </p:nvPr>
        </p:nvSpPr>
        <p:spPr>
          <a:xfrm>
            <a:off x="609479" y="273599"/>
            <a:ext cx="10972442" cy="1144801"/>
          </a:xfrm>
          <a:prstGeom prst="rect">
            <a:avLst/>
          </a:prstGeom>
        </p:spPr>
        <p:txBody>
          <a:bodyPr/>
          <a:lstStyle>
            <a:lvl1pPr>
              <a:defRPr sz="3800" spc="-100"/>
            </a:lvl1pPr>
          </a:lstStyle>
          <a:p>
            <a:r>
              <a:t>Prediction : Random Forest</a:t>
            </a:r>
          </a:p>
        </p:txBody>
      </p:sp>
      <p:sp>
        <p:nvSpPr>
          <p:cNvPr id="383" name="Why Random Forest?…"/>
          <p:cNvSpPr txBox="1">
            <a:spLocks noGrp="1"/>
          </p:cNvSpPr>
          <p:nvPr>
            <p:ph type="body" idx="1"/>
          </p:nvPr>
        </p:nvSpPr>
        <p:spPr>
          <a:xfrm>
            <a:off x="609479" y="1604519"/>
            <a:ext cx="10972442" cy="3977283"/>
          </a:xfrm>
          <a:prstGeom prst="rect">
            <a:avLst/>
          </a:prstGeom>
        </p:spPr>
        <p:txBody>
          <a:bodyPr/>
          <a:lstStyle/>
          <a:p>
            <a:pPr marL="0" indent="0" defTabSz="443483">
              <a:lnSpc>
                <a:spcPct val="100000"/>
              </a:lnSpc>
              <a:spcBef>
                <a:spcPts val="0"/>
              </a:spcBef>
              <a:buSzTx/>
              <a:buNone/>
              <a:defRPr sz="2700" spc="0">
                <a:latin typeface="+mn-lt"/>
                <a:ea typeface="+mn-ea"/>
                <a:cs typeface="+mn-cs"/>
                <a:sym typeface="Helvetica"/>
              </a:defRPr>
            </a:pPr>
            <a:r>
              <a:t>Why Random Forest?</a:t>
            </a:r>
          </a:p>
          <a:p>
            <a:pPr marL="0" indent="0" defTabSz="443483">
              <a:lnSpc>
                <a:spcPct val="100000"/>
              </a:lnSpc>
              <a:spcBef>
                <a:spcPts val="0"/>
              </a:spcBef>
              <a:buSzTx/>
              <a:buNone/>
              <a:defRPr sz="1900" spc="0"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 marL="0" indent="0" defTabSz="443483">
              <a:lnSpc>
                <a:spcPct val="200000"/>
              </a:lnSpc>
              <a:spcBef>
                <a:spcPts val="0"/>
              </a:spcBef>
              <a:buSzTx/>
              <a:buNone/>
              <a:defRPr sz="1500" spc="0"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 marL="116705" indent="-116705" defTabSz="443483">
              <a:lnSpc>
                <a:spcPct val="200000"/>
              </a:lnSpc>
              <a:spcBef>
                <a:spcPts val="0"/>
              </a:spcBef>
              <a:buClrTx/>
              <a:buSzPct val="100000"/>
              <a:buChar char="•"/>
              <a:defRPr sz="1700" spc="0">
                <a:latin typeface="+mn-lt"/>
                <a:ea typeface="+mn-ea"/>
                <a:cs typeface="+mn-cs"/>
                <a:sym typeface="Helvetica"/>
              </a:defRPr>
            </a:pPr>
            <a:r>
              <a:t>A single decision tree tends to be prone to overfitting the training data</a:t>
            </a:r>
          </a:p>
          <a:p>
            <a:pPr marL="116705" indent="-116705" defTabSz="443483">
              <a:lnSpc>
                <a:spcPct val="200000"/>
              </a:lnSpc>
              <a:spcBef>
                <a:spcPts val="0"/>
              </a:spcBef>
              <a:buClrTx/>
              <a:buSzPct val="100000"/>
              <a:buChar char="•"/>
              <a:defRPr sz="1700" spc="0">
                <a:latin typeface="+mn-lt"/>
                <a:ea typeface="+mn-ea"/>
                <a:cs typeface="+mn-cs"/>
                <a:sym typeface="Helvetica"/>
              </a:defRPr>
            </a:pPr>
            <a:r>
              <a:t>Random forest can average out their individual mistakes to reduce the risk of overfitting while maintaining strong prediction performance</a:t>
            </a:r>
          </a:p>
          <a:p>
            <a:pPr marL="116705" indent="-116705" defTabSz="443483">
              <a:lnSpc>
                <a:spcPct val="200000"/>
              </a:lnSpc>
              <a:spcBef>
                <a:spcPts val="0"/>
              </a:spcBef>
              <a:buClrTx/>
              <a:buSzPct val="100000"/>
              <a:buChar char="•"/>
              <a:defRPr sz="1700" spc="0">
                <a:latin typeface="+mn-lt"/>
                <a:ea typeface="+mn-ea"/>
                <a:cs typeface="+mn-cs"/>
                <a:sym typeface="Helvetica"/>
              </a:defRPr>
            </a:pPr>
            <a:r>
              <a:t>Building Random forest is easily paralyzed across multiple CPU’s. 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redi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 spc="-2"/>
            </a:lvl1pPr>
          </a:lstStyle>
          <a:p>
            <a:r>
              <a:t>Prediction</a:t>
            </a:r>
          </a:p>
        </p:txBody>
      </p:sp>
      <p:sp>
        <p:nvSpPr>
          <p:cNvPr id="386" name="SVM linea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SVM linear</a:t>
            </a:r>
          </a:p>
          <a:p>
            <a:r>
              <a:t>SVM RBF</a:t>
            </a:r>
          </a:p>
          <a:p>
            <a:r>
              <a:t>SVM Poly</a:t>
            </a:r>
          </a:p>
          <a:p>
            <a:r>
              <a:t>Random Forest</a:t>
            </a:r>
          </a:p>
          <a:p>
            <a:r>
              <a:t>Gradient Boosting Decision Tree</a:t>
            </a:r>
          </a:p>
          <a:p>
            <a:r>
              <a:t>KNN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Algorithms                                 Accuracy score…"/>
          <p:cNvSpPr txBox="1">
            <a:spLocks noGrp="1"/>
          </p:cNvSpPr>
          <p:nvPr>
            <p:ph type="body" idx="1"/>
          </p:nvPr>
        </p:nvSpPr>
        <p:spPr>
          <a:xfrm>
            <a:off x="609778" y="635378"/>
            <a:ext cx="10972444" cy="5307844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 marL="0" lvl="2" indent="457200">
              <a:buClrTx/>
              <a:buSzTx/>
              <a:buNone/>
              <a:defRPr sz="2000" spc="0"/>
            </a:pPr>
            <a:r>
              <a:rPr sz="2800" spc="0"/>
              <a:t>Algorithms</a:t>
            </a:r>
            <a:r>
              <a:t> 	                               </a:t>
            </a:r>
            <a:r>
              <a:rPr sz="2800" spc="0"/>
              <a:t>Accuracy score</a:t>
            </a:r>
          </a:p>
          <a:p>
            <a:pPr marL="0" lvl="2" indent="457200">
              <a:buClrTx/>
              <a:buSzTx/>
              <a:buNone/>
              <a:defRPr sz="2000" spc="0"/>
            </a:pPr>
            <a:r>
              <a:rPr sz="2800" spc="0"/>
              <a:t>  </a:t>
            </a:r>
            <a:r>
              <a:t>SVM linear                                              0.6833333333333330</a:t>
            </a:r>
          </a:p>
          <a:p>
            <a:pPr marL="0" lvl="3" indent="685800">
              <a:buClrTx/>
              <a:buSzTx/>
              <a:buNone/>
              <a:defRPr sz="2000" spc="0"/>
            </a:pPr>
            <a:r>
              <a:t>SVM RBF	                                               </a:t>
            </a:r>
            <a:r>
              <a:rPr>
                <a:solidFill>
                  <a:srgbClr val="60CCD5"/>
                </a:solidFill>
              </a:rPr>
              <a:t>0.7083333333333330</a:t>
            </a:r>
          </a:p>
          <a:p>
            <a:pPr marL="0" lvl="3" indent="685800">
              <a:buClrTx/>
              <a:buSzTx/>
              <a:buNone/>
              <a:defRPr sz="2000" spc="0"/>
            </a:pPr>
            <a:r>
              <a:t>SVM Sigmoid	                                  0.6611111111111110</a:t>
            </a:r>
          </a:p>
          <a:p>
            <a:pPr marL="0" lvl="3" indent="685800">
              <a:buClrTx/>
              <a:buSzTx/>
              <a:buNone/>
              <a:defRPr sz="2000" spc="0"/>
            </a:pPr>
            <a:r>
              <a:t>SVM Poly 	                                  </a:t>
            </a:r>
            <a:r>
              <a:rPr>
                <a:solidFill>
                  <a:srgbClr val="60CCD5"/>
                </a:solidFill>
              </a:rPr>
              <a:t>0.7027777777777780</a:t>
            </a:r>
          </a:p>
          <a:p>
            <a:pPr marL="0" lvl="3" indent="685800">
              <a:buClrTx/>
              <a:buSzTx/>
              <a:buNone/>
              <a:defRPr sz="2000" spc="0"/>
            </a:pPr>
            <a:r>
              <a:t>Random Forest	                                  </a:t>
            </a:r>
            <a:r>
              <a:rPr>
                <a:solidFill>
                  <a:srgbClr val="60CCD5"/>
                </a:solidFill>
              </a:rPr>
              <a:t>0.6944444444444440</a:t>
            </a:r>
          </a:p>
          <a:p>
            <a:pPr marL="0" lvl="3" indent="685800">
              <a:buClrTx/>
              <a:buSzTx/>
              <a:buNone/>
              <a:defRPr sz="2000" spc="0"/>
            </a:pPr>
            <a:r>
              <a:t>Gradient Boosting Decision Tree	        </a:t>
            </a:r>
            <a:r>
              <a:rPr>
                <a:solidFill>
                  <a:srgbClr val="60CCD5"/>
                </a:solidFill>
              </a:rPr>
              <a:t>0.6944444444444440</a:t>
            </a:r>
          </a:p>
          <a:p>
            <a:pPr marL="0" indent="0">
              <a:buClrTx/>
              <a:buSzTx/>
              <a:buNone/>
              <a:defRPr sz="2000" spc="0"/>
            </a:pPr>
            <a:r>
              <a:rPr>
                <a:solidFill>
                  <a:srgbClr val="60CCD5"/>
                </a:solidFill>
              </a:rPr>
              <a:t>          </a:t>
            </a:r>
            <a:r>
              <a:t>KNN	                                               0.6527777777777780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Optimize the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 spc="-2"/>
            </a:lvl1pPr>
          </a:lstStyle>
          <a:p>
            <a:r>
              <a:t>Optimize the parameters</a:t>
            </a:r>
          </a:p>
        </p:txBody>
      </p:sp>
      <p:sp>
        <p:nvSpPr>
          <p:cNvPr id="391" name="SVM RBF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SVM RBF</a:t>
            </a:r>
          </a:p>
          <a:p>
            <a:r>
              <a:t>Grid search the regularization parameter C</a:t>
            </a:r>
          </a:p>
          <a:p>
            <a:pPr marL="0" lvl="2" indent="457200">
              <a:buClrTx/>
              <a:buSzTx/>
              <a:buNone/>
              <a:defRPr sz="2000" spc="0"/>
            </a:pPr>
            <a:r>
              <a:t>C	          Accuracy score</a:t>
            </a:r>
          </a:p>
          <a:p>
            <a:pPr marL="0" lvl="2" indent="457200">
              <a:buClrTx/>
              <a:buSzTx/>
              <a:buNone/>
              <a:defRPr sz="2000" spc="0"/>
            </a:pPr>
            <a:r>
              <a:t>0.1	          </a:t>
            </a:r>
            <a:r>
              <a:rPr>
                <a:solidFill>
                  <a:srgbClr val="50AAB7"/>
                </a:solidFill>
              </a:rPr>
              <a:t>0.7194444444444440</a:t>
            </a:r>
          </a:p>
          <a:p>
            <a:pPr marL="0" lvl="2" indent="457200">
              <a:buClrTx/>
              <a:buSzTx/>
              <a:buNone/>
              <a:defRPr sz="2000" spc="0"/>
            </a:pPr>
            <a:r>
              <a:t>1	          0.7083333333333330</a:t>
            </a:r>
          </a:p>
          <a:p>
            <a:pPr marL="0" lvl="2" indent="457200">
              <a:buClrTx/>
              <a:buSzTx/>
              <a:buNone/>
              <a:defRPr sz="2000" spc="0"/>
            </a:pPr>
            <a:r>
              <a:t>10	          0.6777777777777780</a:t>
            </a:r>
          </a:p>
          <a:p>
            <a:pPr marL="0" lvl="2" indent="457200">
              <a:buClrTx/>
              <a:buSzTx/>
              <a:buNone/>
              <a:defRPr sz="2000" spc="0"/>
            </a:pPr>
            <a:r>
              <a:t>100	          0.6666666666666670</a:t>
            </a:r>
          </a:p>
          <a:p>
            <a:pPr marL="0" lvl="2" indent="457200">
              <a:buClrTx/>
              <a:buSzTx/>
              <a:buNone/>
              <a:defRPr sz="2000" spc="0"/>
            </a:pPr>
            <a:r>
              <a:t>1000         0.6666666666666670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VM Pol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 spc="-2"/>
            </a:lvl1pPr>
          </a:lstStyle>
          <a:p>
            <a:r>
              <a:t>SVM Poly</a:t>
            </a:r>
          </a:p>
        </p:txBody>
      </p:sp>
      <p:sp>
        <p:nvSpPr>
          <p:cNvPr id="394" name="Optimize  poly degre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5599" indent="-259198" defTabSz="731520">
              <a:spcBef>
                <a:spcPts val="1100"/>
              </a:spcBef>
              <a:defRPr sz="2560" spc="0"/>
            </a:pPr>
            <a:r>
              <a:t>Optimize  poly degree</a:t>
            </a:r>
          </a:p>
          <a:p>
            <a:pPr marL="0" lvl="3" indent="548640" defTabSz="731520">
              <a:spcBef>
                <a:spcPts val="1100"/>
              </a:spcBef>
              <a:buClrTx/>
              <a:buSzTx/>
              <a:buNone/>
              <a:defRPr sz="2000" spc="0"/>
            </a:pPr>
            <a:r>
              <a:t>Degree	Accuracy score</a:t>
            </a:r>
          </a:p>
          <a:p>
            <a:pPr marL="0" lvl="4" indent="731520" defTabSz="731520">
              <a:spcBef>
                <a:spcPts val="1100"/>
              </a:spcBef>
              <a:buClrTx/>
              <a:buSzTx/>
              <a:buNone/>
              <a:defRPr sz="1600" spc="0"/>
            </a:pPr>
            <a:r>
              <a:t>0	</a:t>
            </a:r>
            <a:r>
              <a:rPr>
                <a:solidFill>
                  <a:srgbClr val="52AF86"/>
                </a:solidFill>
              </a:rPr>
              <a:t>0.7194444444444440</a:t>
            </a:r>
            <a:endParaRPr>
              <a:solidFill>
                <a:srgbClr val="4CA270"/>
              </a:solidFill>
            </a:endParaRPr>
          </a:p>
          <a:p>
            <a:pPr marL="0" lvl="4" indent="731520" defTabSz="731520">
              <a:spcBef>
                <a:spcPts val="1100"/>
              </a:spcBef>
              <a:buClrTx/>
              <a:buSzTx/>
              <a:buNone/>
              <a:defRPr sz="1600" spc="0"/>
            </a:pPr>
            <a:r>
              <a:t>1	</a:t>
            </a:r>
            <a:r>
              <a:rPr>
                <a:solidFill>
                  <a:srgbClr val="56B590"/>
                </a:solidFill>
              </a:rPr>
              <a:t>0.7194444444444440</a:t>
            </a:r>
          </a:p>
          <a:p>
            <a:pPr marL="0" lvl="4" indent="731520" defTabSz="731520">
              <a:spcBef>
                <a:spcPts val="1100"/>
              </a:spcBef>
              <a:buClrTx/>
              <a:buSzTx/>
              <a:buNone/>
              <a:defRPr sz="1600" spc="0"/>
            </a:pPr>
            <a:r>
              <a:t>2	0.7083333333333330</a:t>
            </a:r>
          </a:p>
          <a:p>
            <a:pPr marL="0" lvl="4" indent="731520" defTabSz="731520">
              <a:spcBef>
                <a:spcPts val="1100"/>
              </a:spcBef>
              <a:buClrTx/>
              <a:buSzTx/>
              <a:buNone/>
              <a:defRPr sz="1600" spc="0"/>
            </a:pPr>
            <a:r>
              <a:t>3	0.7027777777777780</a:t>
            </a:r>
          </a:p>
          <a:p>
            <a:pPr marL="0" lvl="4" indent="731520" defTabSz="731520">
              <a:spcBef>
                <a:spcPts val="1100"/>
              </a:spcBef>
              <a:buClrTx/>
              <a:buSzTx/>
              <a:buNone/>
              <a:defRPr sz="1600" spc="0"/>
            </a:pPr>
            <a:r>
              <a:t>4	0.7</a:t>
            </a:r>
          </a:p>
          <a:p>
            <a:pPr marL="0" lvl="4" indent="731520" defTabSz="731520">
              <a:spcBef>
                <a:spcPts val="1100"/>
              </a:spcBef>
              <a:buClrTx/>
              <a:buSzTx/>
              <a:buNone/>
              <a:defRPr sz="1600" spc="0"/>
            </a:pPr>
            <a:r>
              <a:t>5	0.7027777777777780</a:t>
            </a:r>
          </a:p>
          <a:p>
            <a:pPr marL="0" lvl="4" indent="731520" defTabSz="731520">
              <a:spcBef>
                <a:spcPts val="1100"/>
              </a:spcBef>
              <a:buClrTx/>
              <a:buSzTx/>
              <a:buNone/>
              <a:defRPr sz="1600" spc="0"/>
            </a:pPr>
            <a:r>
              <a:t>6	0.6916666666666670</a:t>
            </a:r>
          </a:p>
          <a:p>
            <a:pPr marL="0" lvl="4" indent="731520" defTabSz="731520">
              <a:spcBef>
                <a:spcPts val="1100"/>
              </a:spcBef>
              <a:buClrTx/>
              <a:buSzTx/>
              <a:buNone/>
              <a:defRPr sz="1600" spc="0"/>
            </a:pPr>
            <a:r>
              <a:t>7	0.7</a:t>
            </a:r>
          </a:p>
          <a:p>
            <a:pPr marL="0" lvl="4" indent="731520" defTabSz="731520">
              <a:spcBef>
                <a:spcPts val="1100"/>
              </a:spcBef>
              <a:buClrTx/>
              <a:buSzTx/>
              <a:buNone/>
              <a:defRPr sz="1600" spc="0"/>
            </a:pPr>
            <a:r>
              <a:t>8	0.6944444444444440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radient Boosting Decision Tre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 spc="-1"/>
            </a:lvl1pPr>
          </a:lstStyle>
          <a:p>
            <a:r>
              <a:t>Gradient Boosting Decision Tree</a:t>
            </a:r>
          </a:p>
        </p:txBody>
      </p:sp>
      <p:sp>
        <p:nvSpPr>
          <p:cNvPr id="397" name="Optimize learning rat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7679" indent="-320758" defTabSz="905255">
              <a:spcBef>
                <a:spcPts val="1300"/>
              </a:spcBef>
              <a:defRPr sz="3168" spc="0"/>
            </a:pPr>
            <a:r>
              <a:t>Optimize learning rate</a:t>
            </a:r>
          </a:p>
          <a:p>
            <a:pPr marL="0" indent="0" defTabSz="905255">
              <a:spcBef>
                <a:spcPts val="1300"/>
              </a:spcBef>
              <a:buClrTx/>
              <a:buSzTx/>
              <a:buNone/>
              <a:defRPr sz="1979" spc="0"/>
            </a:pPr>
            <a:r>
              <a:t>learning rate	Accuracy score</a:t>
            </a:r>
          </a:p>
          <a:p>
            <a:pPr marL="0" indent="0" defTabSz="905255">
              <a:spcBef>
                <a:spcPts val="1300"/>
              </a:spcBef>
              <a:buClrTx/>
              <a:buSzTx/>
              <a:buNone/>
              <a:defRPr sz="1979" spc="0"/>
            </a:pPr>
            <a:r>
              <a:t>0.05	</a:t>
            </a:r>
            <a:r>
              <a:rPr>
                <a:solidFill>
                  <a:srgbClr val="5BC1BE"/>
                </a:solidFill>
              </a:rPr>
              <a:t>0.7194444444444440</a:t>
            </a:r>
          </a:p>
          <a:p>
            <a:pPr marL="0" indent="0" defTabSz="905255">
              <a:spcBef>
                <a:spcPts val="1300"/>
              </a:spcBef>
              <a:buClrTx/>
              <a:buSzTx/>
              <a:buNone/>
              <a:defRPr sz="1979" spc="0"/>
            </a:pPr>
            <a:r>
              <a:t>0.075	</a:t>
            </a:r>
            <a:r>
              <a:rPr>
                <a:solidFill>
                  <a:srgbClr val="5CC4C0"/>
                </a:solidFill>
              </a:rPr>
              <a:t>0.7194444444444440</a:t>
            </a:r>
          </a:p>
          <a:p>
            <a:pPr marL="0" indent="0" defTabSz="905255">
              <a:spcBef>
                <a:spcPts val="1300"/>
              </a:spcBef>
              <a:buClrTx/>
              <a:buSzTx/>
              <a:buNone/>
              <a:defRPr sz="1979" spc="0"/>
            </a:pPr>
            <a:r>
              <a:t>0.1	</a:t>
            </a:r>
            <a:r>
              <a:rPr>
                <a:solidFill>
                  <a:srgbClr val="5EC8C4"/>
                </a:solidFill>
              </a:rPr>
              <a:t>0.7194444444444440</a:t>
            </a:r>
          </a:p>
          <a:p>
            <a:pPr marL="0" indent="0" defTabSz="905255">
              <a:spcBef>
                <a:spcPts val="1300"/>
              </a:spcBef>
              <a:buClrTx/>
              <a:buSzTx/>
              <a:buNone/>
              <a:defRPr sz="1979" spc="0"/>
            </a:pPr>
            <a:r>
              <a:t>0.25	0.7138888888888890</a:t>
            </a:r>
          </a:p>
          <a:p>
            <a:pPr marL="0" indent="0" defTabSz="905255">
              <a:spcBef>
                <a:spcPts val="1300"/>
              </a:spcBef>
              <a:buClrTx/>
              <a:buSzTx/>
              <a:buNone/>
              <a:defRPr sz="1979" spc="0"/>
            </a:pPr>
            <a:r>
              <a:t>0.5	0.7055555555555560</a:t>
            </a:r>
          </a:p>
          <a:p>
            <a:pPr marL="0" indent="0" defTabSz="905255">
              <a:spcBef>
                <a:spcPts val="1300"/>
              </a:spcBef>
              <a:buClrTx/>
              <a:buSzTx/>
              <a:buNone/>
              <a:defRPr sz="1979" spc="0"/>
            </a:pPr>
            <a:r>
              <a:t>0.75	0.7055555555555560</a:t>
            </a:r>
          </a:p>
          <a:p>
            <a:pPr marL="0" indent="0" defTabSz="905255">
              <a:spcBef>
                <a:spcPts val="1300"/>
              </a:spcBef>
              <a:buClrTx/>
              <a:buSzTx/>
              <a:buNone/>
              <a:defRPr sz="1979" spc="0"/>
            </a:pPr>
            <a:r>
              <a:t>1	0.6722222222222220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erform k fold cross validation and Plot ROC AUC Grap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 spc="-1"/>
            </a:lvl1pPr>
          </a:lstStyle>
          <a:p>
            <a:r>
              <a:t>Perform k fold cross validation and Plot ROC AUC Graph</a:t>
            </a:r>
          </a:p>
        </p:txBody>
      </p:sp>
      <p:sp>
        <p:nvSpPr>
          <p:cNvPr id="400" name="SVM RBF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600" spc="0"/>
            </a:pPr>
            <a:r>
              <a:t>SVM RBF</a:t>
            </a:r>
          </a:p>
          <a:p>
            <a:pPr marL="371249" indent="-263248"/>
            <a:r>
              <a:rPr sz="2600" spc="0"/>
              <a:t>Use the c regularization</a:t>
            </a:r>
            <a:r>
              <a:t> </a:t>
            </a:r>
          </a:p>
          <a:p>
            <a:pPr marL="0" indent="0">
              <a:buClrTx/>
              <a:buSzTx/>
              <a:buNone/>
              <a:defRPr sz="2600" spc="0"/>
            </a:pPr>
            <a:r>
              <a:t>parameter that yields the </a:t>
            </a:r>
          </a:p>
          <a:p>
            <a:pPr marL="0" indent="0">
              <a:buClrTx/>
              <a:buSzTx/>
              <a:buNone/>
              <a:defRPr sz="2600" spc="0"/>
            </a:pPr>
            <a:r>
              <a:t>best accuracy score, c=0.1</a:t>
            </a:r>
          </a:p>
        </p:txBody>
      </p:sp>
      <p:pic>
        <p:nvPicPr>
          <p:cNvPr id="401" name="Screen Shot 2019-12-04 at 5.08.11 PM.png" descr="Screen Shot 2019-12-04 at 5.08.1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540" y="1721299"/>
            <a:ext cx="3879123" cy="37438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ot ROC AUC grap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 spc="-1"/>
            </a:lvl1pPr>
          </a:lstStyle>
          <a:p>
            <a:r>
              <a:t>Plot ROC AUC graph</a:t>
            </a:r>
          </a:p>
        </p:txBody>
      </p:sp>
      <p:sp>
        <p:nvSpPr>
          <p:cNvPr id="404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05" name="Screen Shot 2019-12-04 at 5.11.58 PM.png" descr="Screen Shot 2019-12-04 at 5.11.5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32" y="1662736"/>
            <a:ext cx="4465454" cy="3911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Screen Shot 2019-12-04 at 5.13.38 PM.png" descr="Screen Shot 2019-12-04 at 5.13.3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195" y="1598562"/>
            <a:ext cx="5155153" cy="4061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itle 1"/>
          <p:cNvSpPr txBox="1">
            <a:spLocks noGrp="1"/>
          </p:cNvSpPr>
          <p:nvPr>
            <p:ph type="title"/>
          </p:nvPr>
        </p:nvSpPr>
        <p:spPr>
          <a:xfrm>
            <a:off x="609479" y="273599"/>
            <a:ext cx="10972442" cy="1144801"/>
          </a:xfrm>
          <a:prstGeom prst="rect">
            <a:avLst/>
          </a:prstGeom>
        </p:spPr>
        <p:txBody>
          <a:bodyPr/>
          <a:lstStyle>
            <a:lvl1pPr>
              <a:defRPr spc="-100"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r>
              <a:t>Dataset Description</a:t>
            </a:r>
          </a:p>
        </p:txBody>
      </p:sp>
      <p:sp>
        <p:nvSpPr>
          <p:cNvPr id="280" name="Subtitle 2"/>
          <p:cNvSpPr txBox="1">
            <a:spLocks noGrp="1"/>
          </p:cNvSpPr>
          <p:nvPr>
            <p:ph type="body" sz="half" idx="1"/>
          </p:nvPr>
        </p:nvSpPr>
        <p:spPr>
          <a:xfrm>
            <a:off x="609479" y="1585423"/>
            <a:ext cx="10347419" cy="3047121"/>
          </a:xfrm>
          <a:prstGeom prst="rect">
            <a:avLst/>
          </a:prstGeom>
        </p:spPr>
        <p:txBody>
          <a:bodyPr/>
          <a:lstStyle/>
          <a:p>
            <a:pPr marL="647" indent="-205738" defTabSz="822958">
              <a:lnSpc>
                <a:spcPct val="72000"/>
              </a:lnSpc>
              <a:spcBef>
                <a:spcPts val="900"/>
              </a:spcBef>
              <a:buClr>
                <a:srgbClr val="000000"/>
              </a:buClr>
              <a:defRPr sz="2100" b="1"/>
            </a:pPr>
            <a:endParaRPr/>
          </a:p>
          <a:p>
            <a:pPr marL="647" indent="-205738" defTabSz="822958">
              <a:lnSpc>
                <a:spcPct val="72000"/>
              </a:lnSpc>
              <a:spcBef>
                <a:spcPts val="900"/>
              </a:spcBef>
              <a:buClr>
                <a:srgbClr val="000000"/>
              </a:buClr>
              <a:defRPr sz="2100" b="1"/>
            </a:pPr>
            <a:r>
              <a:t>UFC-Fight historical data from 1993 to 2019</a:t>
            </a:r>
            <a:endParaRPr sz="1100"/>
          </a:p>
          <a:p>
            <a:pPr marL="647" indent="-205738" defTabSz="822958">
              <a:lnSpc>
                <a:spcPct val="72000"/>
              </a:lnSpc>
              <a:spcBef>
                <a:spcPts val="900"/>
              </a:spcBef>
              <a:buClr>
                <a:srgbClr val="000000"/>
              </a:buClr>
              <a:defRPr sz="2100"/>
            </a:pPr>
            <a:endParaRPr sz="1100"/>
          </a:p>
          <a:p>
            <a:pPr marL="647" indent="-205738" defTabSz="822958">
              <a:lnSpc>
                <a:spcPct val="72000"/>
              </a:lnSpc>
              <a:spcBef>
                <a:spcPts val="900"/>
              </a:spcBef>
              <a:buClr>
                <a:srgbClr val="000000"/>
              </a:buClr>
              <a:defRPr sz="2100"/>
            </a:pPr>
            <a:r>
              <a:t>This dataset contains information of all the UFC fights in the history of the organization.</a:t>
            </a:r>
          </a:p>
          <a:p>
            <a:pPr marL="205738" indent="-205092" defTabSz="822958">
              <a:lnSpc>
                <a:spcPct val="72000"/>
              </a:lnSpc>
              <a:spcBef>
                <a:spcPts val="900"/>
              </a:spcBef>
              <a:buClr>
                <a:srgbClr val="000000"/>
              </a:buClr>
              <a:defRPr sz="2100"/>
            </a:pPr>
            <a:endParaRPr/>
          </a:p>
          <a:p>
            <a:pPr marL="205738" indent="-205092" defTabSz="822958">
              <a:lnSpc>
                <a:spcPct val="72000"/>
              </a:lnSpc>
              <a:spcBef>
                <a:spcPts val="900"/>
              </a:spcBef>
              <a:buClr>
                <a:srgbClr val="000000"/>
              </a:buClr>
              <a:defRPr sz="2100" spc="-100"/>
            </a:pPr>
            <a:r>
              <a:t>Scrapped from UFCstats Website and some processing.</a:t>
            </a:r>
            <a:endParaRPr sz="1100" spc="-90"/>
          </a:p>
          <a:p>
            <a:pPr marL="0" indent="647" defTabSz="822958">
              <a:lnSpc>
                <a:spcPct val="72000"/>
              </a:lnSpc>
              <a:spcBef>
                <a:spcPts val="900"/>
              </a:spcBef>
              <a:buSzTx/>
              <a:buNone/>
              <a:defRPr sz="2100"/>
            </a:pPr>
            <a:endParaRPr sz="1100" spc="-90"/>
          </a:p>
          <a:p>
            <a:pPr marL="205738" indent="-205092" defTabSz="822958">
              <a:lnSpc>
                <a:spcPct val="72000"/>
              </a:lnSpc>
              <a:spcBef>
                <a:spcPts val="900"/>
              </a:spcBef>
              <a:buClr>
                <a:srgbClr val="000000"/>
              </a:buClr>
              <a:defRPr sz="2100" spc="-100"/>
            </a:pPr>
            <a:r>
              <a:t>Made available Publically at Kaggle Machine learning Repository.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831" y="0"/>
            <a:ext cx="927233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VM RBF AUC Sco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 spc="-1"/>
            </a:lvl1pPr>
          </a:lstStyle>
          <a:p>
            <a:r>
              <a:t>SVM RBF AUC Score</a:t>
            </a:r>
          </a:p>
        </p:txBody>
      </p:sp>
      <p:sp>
        <p:nvSpPr>
          <p:cNvPr id="411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9500" indent="-121499" defTabSz="457200">
              <a:lnSpc>
                <a:spcPts val="2800"/>
              </a:lnSpc>
              <a:spcBef>
                <a:spcPts val="0"/>
              </a:spcBef>
              <a:defRPr sz="1200" spc="0"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pic>
        <p:nvPicPr>
          <p:cNvPr id="412" name="Screen Shot 2019-12-04 at 5.16.29 PM.png" descr="Screen Shot 2019-12-04 at 5.16.29 PM.png"/>
          <p:cNvPicPr>
            <a:picLocks noChangeAspect="1"/>
          </p:cNvPicPr>
          <p:nvPr/>
        </p:nvPicPr>
        <p:blipFill>
          <a:blip r:embed="rId2"/>
          <a:srcRect r="8021"/>
          <a:stretch>
            <a:fillRect/>
          </a:stretch>
        </p:blipFill>
        <p:spPr>
          <a:xfrm>
            <a:off x="1684567" y="1609328"/>
            <a:ext cx="4478226" cy="388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radient Boosting ROC AUC Curve with learning rate 0.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 spc="-1"/>
            </a:lvl1pPr>
          </a:lstStyle>
          <a:p>
            <a:r>
              <a:t>Gradient Boosting ROC AUC Curve with learning rate 0.05</a:t>
            </a:r>
          </a:p>
        </p:txBody>
      </p:sp>
      <p:sp>
        <p:nvSpPr>
          <p:cNvPr id="415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1" y="1358014"/>
            <a:ext cx="6072664" cy="4491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Screen Shot 2019-12-04 at 5.22.04 PM.png" descr="Screen Shot 2019-12-04 at 5.22.0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689" y="2205732"/>
            <a:ext cx="3683001" cy="3162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VM Poly ROC AUC curve with degree=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 spc="-1"/>
            </a:lvl1pPr>
          </a:lstStyle>
          <a:p>
            <a:r>
              <a:t>SVM Poly ROC AUC curve with degree=1</a:t>
            </a:r>
          </a:p>
        </p:txBody>
      </p:sp>
      <p:sp>
        <p:nvSpPr>
          <p:cNvPr id="420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21" name="unknown.png" descr="unkn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99" y="1588993"/>
            <a:ext cx="6022695" cy="4454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Screen Shot 2019-12-04 at 5.25.41 PM.png" descr="Screen Shot 2019-12-04 at 5.25.4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998" y="1934061"/>
            <a:ext cx="3758163" cy="3427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Optimize my random forest with K fold cross validation"/>
          <p:cNvSpPr txBox="1">
            <a:spLocks noGrp="1"/>
          </p:cNvSpPr>
          <p:nvPr>
            <p:ph type="title"/>
          </p:nvPr>
        </p:nvSpPr>
        <p:spPr>
          <a:xfrm>
            <a:off x="609479" y="273599"/>
            <a:ext cx="10972442" cy="1144801"/>
          </a:xfrm>
          <a:prstGeom prst="rect">
            <a:avLst/>
          </a:prstGeom>
        </p:spPr>
        <p:txBody>
          <a:bodyPr/>
          <a:lstStyle>
            <a:lvl1pPr>
              <a:defRPr sz="2600" spc="-100"/>
            </a:lvl1pPr>
          </a:lstStyle>
          <a:p>
            <a:r>
              <a:t>Optimize random forest with K fold cross validation</a:t>
            </a:r>
          </a:p>
        </p:txBody>
      </p:sp>
      <p:sp>
        <p:nvSpPr>
          <p:cNvPr id="425" name="cv = StratifiedKFold(n_splits=5, random_state=123, shuffle=True)…"/>
          <p:cNvSpPr txBox="1">
            <a:spLocks noGrp="1"/>
          </p:cNvSpPr>
          <p:nvPr>
            <p:ph type="body" idx="1"/>
          </p:nvPr>
        </p:nvSpPr>
        <p:spPr>
          <a:xfrm>
            <a:off x="609479" y="1604519"/>
            <a:ext cx="10972442" cy="397728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75839" indent="-281878" defTabSz="795527">
              <a:spcBef>
                <a:spcPts val="1200"/>
              </a:spcBef>
              <a:defRPr sz="1914" spc="0"/>
            </a:pPr>
            <a:r>
              <a:t>Used downhill simplex method to search for best parameter</a:t>
            </a:r>
          </a:p>
          <a:p>
            <a:pPr marL="0" indent="0" defTabSz="795527">
              <a:spcBef>
                <a:spcPts val="1200"/>
              </a:spcBef>
              <a:buClrTx/>
              <a:buSzTx/>
              <a:buNone/>
              <a:defRPr sz="1914" spc="0"/>
            </a:pPr>
            <a:r>
              <a:t>space = {'params': {'estimators': hp.choice('estimators',range(50,250)),</a:t>
            </a:r>
          </a:p>
          <a:p>
            <a:pPr marL="0" indent="0" defTabSz="795527">
              <a:spcBef>
                <a:spcPts val="1200"/>
              </a:spcBef>
              <a:buClrTx/>
              <a:buSzTx/>
              <a:buNone/>
              <a:defRPr sz="1914" spc="0"/>
            </a:pPr>
            <a:r>
              <a:t>        'criterion':hp.choice('criterion',criterions),</a:t>
            </a:r>
          </a:p>
          <a:p>
            <a:pPr marL="0" indent="0" defTabSz="795527">
              <a:spcBef>
                <a:spcPts val="1200"/>
              </a:spcBef>
              <a:buClrTx/>
              <a:buSzTx/>
              <a:buNone/>
              <a:defRPr sz="1914" spc="0"/>
            </a:pPr>
            <a:r>
              <a:t>        'max_depth':hp.choice('max_depth',range(2,10)),</a:t>
            </a:r>
          </a:p>
          <a:p>
            <a:pPr marL="0" indent="0" defTabSz="795527">
              <a:spcBef>
                <a:spcPts val="1200"/>
              </a:spcBef>
              <a:buClrTx/>
              <a:buSzTx/>
              <a:buNone/>
              <a:defRPr sz="1914" spc="0"/>
            </a:pPr>
            <a:r>
              <a:t>        'min_samples_split':hp.uniform('min_samples_split',0,0.99),</a:t>
            </a:r>
          </a:p>
          <a:p>
            <a:pPr marL="0" indent="0" defTabSz="795527">
              <a:spcBef>
                <a:spcPts val="1200"/>
              </a:spcBef>
              <a:buClrTx/>
              <a:buSzTx/>
              <a:buNone/>
              <a:defRPr sz="1914" spc="0"/>
            </a:pPr>
            <a:r>
              <a:t>       'min_samples_leaf':hp.uniform('min_samples_leaf',0,0.49)}</a:t>
            </a:r>
          </a:p>
          <a:p>
            <a:pPr marL="0" indent="0" defTabSz="795527">
              <a:spcBef>
                <a:spcPts val="1200"/>
              </a:spcBef>
              <a:buClrTx/>
              <a:buSzTx/>
              <a:buNone/>
              <a:defRPr sz="1914" spc="0"/>
            </a:pPr>
            <a:r>
              <a:t>        }</a:t>
            </a:r>
          </a:p>
          <a:p>
            <a:pPr marL="0" indent="0" defTabSz="795527">
              <a:spcBef>
                <a:spcPts val="1200"/>
              </a:spcBef>
              <a:buClrTx/>
              <a:buSzTx/>
              <a:buNone/>
              <a:defRPr sz="1914" spc="0"/>
            </a:pPr>
            <a:endParaRPr/>
          </a:p>
          <a:p>
            <a:pPr marL="0" indent="0" defTabSz="795527">
              <a:spcBef>
                <a:spcPts val="1200"/>
              </a:spcBef>
              <a:buClrTx/>
              <a:buSzTx/>
              <a:buNone/>
              <a:defRPr sz="1914" spc="0"/>
            </a:pPr>
            <a:r>
              <a:t>best_classifier = fmin(objective_func,space,</a:t>
            </a:r>
          </a:p>
          <a:p>
            <a:pPr marL="0" indent="0" defTabSz="795527">
              <a:spcBef>
                <a:spcPts val="1200"/>
              </a:spcBef>
              <a:buClrTx/>
              <a:buSzTx/>
              <a:buNone/>
              <a:defRPr sz="1914" spc="0"/>
            </a:pPr>
            <a:r>
              <a:t>                        algo=tpe.suggest,max_evals=500)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unknown.png" descr="unkn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606" y="760130"/>
            <a:ext cx="6771335" cy="49157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AUC is area under the curve"/>
          <p:cNvSpPr txBox="1">
            <a:spLocks noGrp="1"/>
          </p:cNvSpPr>
          <p:nvPr>
            <p:ph type="title"/>
          </p:nvPr>
        </p:nvSpPr>
        <p:spPr>
          <a:xfrm>
            <a:off x="609479" y="273599"/>
            <a:ext cx="10972442" cy="1144801"/>
          </a:xfrm>
          <a:prstGeom prst="rect">
            <a:avLst/>
          </a:prstGeom>
        </p:spPr>
        <p:txBody>
          <a:bodyPr/>
          <a:lstStyle>
            <a:lvl1pPr>
              <a:defRPr sz="3400" spc="-100"/>
            </a:lvl1pPr>
          </a:lstStyle>
          <a:p>
            <a:r>
              <a:t>AUC is area under the curve</a:t>
            </a:r>
          </a:p>
        </p:txBody>
      </p:sp>
      <p:sp>
        <p:nvSpPr>
          <p:cNvPr id="430" name="The bigger the area, the better the prediction. We observe that the average accuracy is about 69-70%"/>
          <p:cNvSpPr txBox="1">
            <a:spLocks noGrp="1"/>
          </p:cNvSpPr>
          <p:nvPr>
            <p:ph type="body" idx="1"/>
          </p:nvPr>
        </p:nvSpPr>
        <p:spPr>
          <a:xfrm>
            <a:off x="609479" y="1604519"/>
            <a:ext cx="10972442" cy="3977283"/>
          </a:xfrm>
          <a:prstGeom prst="rect">
            <a:avLst/>
          </a:prstGeom>
        </p:spPr>
        <p:txBody>
          <a:bodyPr/>
          <a:lstStyle>
            <a:lvl1pPr marL="0" indent="0" defTabSz="457200">
              <a:lnSpc>
                <a:spcPts val="4200"/>
              </a:lnSpc>
              <a:spcBef>
                <a:spcPts val="0"/>
              </a:spcBef>
              <a:buSzTx/>
              <a:buNone/>
              <a:defRPr sz="2400" spc="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The bigger the area, the better the prediction. We observe that the average accuracy is about 69-70%</a:t>
            </a:r>
          </a:p>
        </p:txBody>
      </p:sp>
      <p:pic>
        <p:nvPicPr>
          <p:cNvPr id="431" name="Screen Shot 2019-12-02 at 12.55.32 PM.png" descr="Screen Shot 2019-12-02 at 12.55.3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30" y="2175754"/>
            <a:ext cx="3657602" cy="3187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VM RBF classifier has the best perform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 spc="-1"/>
            </a:lvl1pPr>
          </a:lstStyle>
          <a:p>
            <a:r>
              <a:t>SVM RBF classifier has the best performance</a:t>
            </a:r>
          </a:p>
        </p:txBody>
      </p:sp>
      <p:sp>
        <p:nvSpPr>
          <p:cNvPr id="434" name="clf=SVC(kernel='rbf', C=0.1, probability=True)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 spc="0"/>
            </a:lvl1pPr>
          </a:lstStyle>
          <a:p>
            <a:r>
              <a:t>clf=SVC(kernel='rbf', C=0.1, probability=True)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itle 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7" name="Text Placeholder 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marL="0" indent="114300">
              <a:buSzTx/>
              <a:buNone/>
              <a:defRPr>
                <a:solidFill>
                  <a:srgbClr val="203864"/>
                </a:solidFill>
              </a:defRPr>
            </a:pPr>
            <a:endParaRPr/>
          </a:p>
          <a:p>
            <a:pPr marL="0" indent="114300">
              <a:buSzTx/>
              <a:buNone/>
              <a:defRPr>
                <a:solidFill>
                  <a:srgbClr val="203864"/>
                </a:solidFill>
              </a:defRPr>
            </a:pPr>
            <a:endParaRPr/>
          </a:p>
          <a:p>
            <a:pPr marL="0" indent="114300">
              <a:buSzTx/>
              <a:buNone/>
              <a:defRPr>
                <a:solidFill>
                  <a:srgbClr val="203864"/>
                </a:solidFill>
              </a:defRPr>
            </a:pPr>
            <a:endParaRPr/>
          </a:p>
          <a:p>
            <a:pPr marL="0" indent="114300">
              <a:buSzTx/>
              <a:buNone/>
              <a:defRPr>
                <a:solidFill>
                  <a:srgbClr val="203864"/>
                </a:solidFill>
              </a:defRPr>
            </a:pPr>
            <a:endParaRPr/>
          </a:p>
          <a:p>
            <a:pPr marL="0" indent="114300" algn="ctr">
              <a:buSzTx/>
              <a:buNone/>
              <a:defRPr sz="5400">
                <a:solidFill>
                  <a:srgbClr val="203864"/>
                </a:solidFill>
              </a:defRPr>
            </a:pPr>
            <a:r>
              <a:t>Questions??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itle 1"/>
          <p:cNvSpPr txBox="1">
            <a:spLocks noGrp="1"/>
          </p:cNvSpPr>
          <p:nvPr>
            <p:ph type="title"/>
          </p:nvPr>
        </p:nvSpPr>
        <p:spPr>
          <a:xfrm>
            <a:off x="609479" y="273599"/>
            <a:ext cx="10972442" cy="11448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3" name="Subtitle 2"/>
          <p:cNvSpPr txBox="1">
            <a:spLocks noGrp="1"/>
          </p:cNvSpPr>
          <p:nvPr>
            <p:ph type="body" idx="1"/>
          </p:nvPr>
        </p:nvSpPr>
        <p:spPr>
          <a:xfrm>
            <a:off x="737893" y="1490470"/>
            <a:ext cx="9838533" cy="4207040"/>
          </a:xfrm>
          <a:prstGeom prst="rect">
            <a:avLst/>
          </a:prstGeom>
        </p:spPr>
        <p:txBody>
          <a:bodyPr/>
          <a:lstStyle/>
          <a:p>
            <a:pPr marL="402336" indent="-402336" defTabSz="804672">
              <a:spcBef>
                <a:spcPts val="800"/>
              </a:spcBef>
              <a:buChar char="❖"/>
              <a:defRPr sz="2400"/>
            </a:pPr>
            <a:r>
              <a:t> The dataset has: </a:t>
            </a:r>
          </a:p>
          <a:p>
            <a:pPr marL="402336" indent="-402336" defTabSz="804672">
              <a:spcBef>
                <a:spcPts val="800"/>
              </a:spcBef>
              <a:buChar char="❖"/>
              <a:defRPr sz="2400"/>
            </a:pPr>
            <a:endParaRPr/>
          </a:p>
          <a:p>
            <a:pPr marL="603504" lvl="1" indent="-201168" defTabSz="804672">
              <a:spcBef>
                <a:spcPts val="400"/>
              </a:spcBef>
              <a:defRPr sz="2400"/>
            </a:pPr>
            <a:r>
              <a:t>	Records: 5144</a:t>
            </a:r>
            <a:endParaRPr sz="2100"/>
          </a:p>
          <a:p>
            <a:pPr marL="603504" lvl="1" indent="-201168" defTabSz="804672">
              <a:spcBef>
                <a:spcPts val="400"/>
              </a:spcBef>
              <a:defRPr sz="2400"/>
            </a:pPr>
            <a:r>
              <a:t>	Attributes: 144</a:t>
            </a:r>
            <a:endParaRPr sz="2100"/>
          </a:p>
          <a:p>
            <a:pPr marL="603504" lvl="1" indent="-201168" defTabSz="804672">
              <a:spcBef>
                <a:spcPts val="400"/>
              </a:spcBef>
              <a:defRPr sz="2400"/>
            </a:pPr>
            <a:r>
              <a:t>	Target Variable: 1(Winner)</a:t>
            </a:r>
            <a:endParaRPr sz="2100"/>
          </a:p>
          <a:p>
            <a:pPr marL="603504" lvl="1" indent="-201168" defTabSz="804672">
              <a:spcBef>
                <a:spcPts val="400"/>
              </a:spcBef>
              <a:defRPr sz="2400"/>
            </a:pPr>
            <a:r>
              <a:t>	Missing values: 95390</a:t>
            </a:r>
            <a:endParaRPr sz="2100"/>
          </a:p>
          <a:p>
            <a:pPr marL="402335" indent="-402335" defTabSz="804672">
              <a:spcBef>
                <a:spcPts val="800"/>
              </a:spcBef>
              <a:buChar char="❖"/>
              <a:defRPr sz="2100"/>
            </a:pPr>
            <a:endParaRPr sz="2100"/>
          </a:p>
          <a:p>
            <a:pPr marL="402336" indent="-402336" defTabSz="804672">
              <a:spcBef>
                <a:spcPts val="800"/>
              </a:spcBef>
              <a:buChar char="❖"/>
              <a:defRPr sz="2400"/>
            </a:pPr>
            <a:r>
              <a:t>Fighters are represented by 'red' and 'blue' (for red and blue corner).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xfrm>
            <a:off x="609479" y="273599"/>
            <a:ext cx="10972442" cy="1144801"/>
          </a:xfrm>
          <a:prstGeom prst="rect">
            <a:avLst/>
          </a:prstGeom>
        </p:spPr>
        <p:txBody>
          <a:bodyPr/>
          <a:lstStyle/>
          <a:p>
            <a:r>
              <a:t>Characteristics</a:t>
            </a:r>
          </a:p>
        </p:txBody>
      </p:sp>
      <p:sp>
        <p:nvSpPr>
          <p:cNvPr id="286" name="Subtitle 2"/>
          <p:cNvSpPr txBox="1">
            <a:spLocks noGrp="1"/>
          </p:cNvSpPr>
          <p:nvPr>
            <p:ph type="body" idx="1"/>
          </p:nvPr>
        </p:nvSpPr>
        <p:spPr>
          <a:xfrm>
            <a:off x="444887" y="1581912"/>
            <a:ext cx="10972442" cy="4242816"/>
          </a:xfrm>
          <a:prstGeom prst="rect">
            <a:avLst/>
          </a:prstGeom>
        </p:spPr>
        <p:txBody>
          <a:bodyPr/>
          <a:lstStyle/>
          <a:p>
            <a:pPr marL="457200" indent="-457200">
              <a:buChar char="❖"/>
            </a:pPr>
            <a:r>
              <a:t>Continuous value attributes: 108</a:t>
            </a:r>
          </a:p>
          <a:p>
            <a:pPr marL="457200" indent="-457200">
              <a:buChar char="❖"/>
            </a:pPr>
            <a:endParaRPr/>
          </a:p>
          <a:p>
            <a:pPr marL="457200" indent="-457200">
              <a:buChar char="❖"/>
            </a:pPr>
            <a:r>
              <a:t>Discrete value attributes: 36</a:t>
            </a:r>
          </a:p>
          <a:p>
            <a:pPr marL="685800" lvl="1" indent="-228600">
              <a:spcBef>
                <a:spcPts val="500"/>
              </a:spcBef>
            </a:pPr>
            <a:r>
              <a:t>	Contains Binary, Ordinal, Nominal.</a:t>
            </a:r>
            <a:endParaRPr sz="2400"/>
          </a:p>
          <a:p>
            <a:pPr marL="457200" indent="-457200">
              <a:buChar char="❖"/>
              <a:defRPr sz="2400"/>
            </a:pPr>
            <a:endParaRPr sz="2400"/>
          </a:p>
          <a:p>
            <a:pPr marL="457200" indent="-457200">
              <a:buChar char="❖"/>
            </a:pPr>
            <a:r>
              <a:t>The target variable is ‘Winner’, which is the only column that tells you what happened. It has three unique values i.e. “Red”, “Blue” and “Draw”.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123" y="2073343"/>
            <a:ext cx="4689989" cy="3137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86" y="2481259"/>
            <a:ext cx="5797075" cy="2321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ubtitle 2"/>
          <p:cNvSpPr txBox="1">
            <a:spLocks noGrp="1"/>
          </p:cNvSpPr>
          <p:nvPr>
            <p:ph type="body" idx="1"/>
          </p:nvPr>
        </p:nvSpPr>
        <p:spPr>
          <a:xfrm>
            <a:off x="664344" y="1508757"/>
            <a:ext cx="9860400" cy="4197102"/>
          </a:xfrm>
          <a:prstGeom prst="rect">
            <a:avLst/>
          </a:prstGeom>
        </p:spPr>
        <p:txBody>
          <a:bodyPr/>
          <a:lstStyle/>
          <a:p>
            <a:r>
              <a:t>Some of the Attributes’ are:</a:t>
            </a:r>
          </a:p>
          <a:p>
            <a:endParaRPr/>
          </a:p>
          <a:p>
            <a:pPr>
              <a:defRPr sz="2400"/>
            </a:pPr>
            <a:r>
              <a:t>Fighters’ name, Referee, Date, Height, Weight, Age, Reach, win by Knockouts, Win by majority_decision, Weight Class, title bout, Sub_Attt (number of submission attempts), Head (number of significant strikes to the head), Body etc.</a:t>
            </a:r>
          </a:p>
          <a:p>
            <a:pPr marL="0" indent="0">
              <a:buSzTx/>
              <a:buNone/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 Placeholder 3"/>
          <p:cNvSpPr txBox="1">
            <a:spLocks noGrp="1"/>
          </p:cNvSpPr>
          <p:nvPr>
            <p:ph type="body" idx="1"/>
          </p:nvPr>
        </p:nvSpPr>
        <p:spPr>
          <a:xfrm>
            <a:off x="2349787" y="1781498"/>
            <a:ext cx="10972445" cy="3977284"/>
          </a:xfrm>
          <a:prstGeom prst="rect">
            <a:avLst/>
          </a:prstGeom>
        </p:spPr>
        <p:txBody>
          <a:bodyPr/>
          <a:lstStyle/>
          <a:p>
            <a:pPr marL="202081" indent="-202081" defTabSz="404163">
              <a:lnSpc>
                <a:spcPct val="72000"/>
              </a:lnSpc>
              <a:spcBef>
                <a:spcPts val="400"/>
              </a:spcBef>
              <a:buChar char="❖"/>
              <a:defRPr sz="1600"/>
            </a:pPr>
            <a:r>
              <a:t>It’s a high dimensional data.</a:t>
            </a:r>
          </a:p>
          <a:p>
            <a:pPr marL="0" indent="0" defTabSz="404163">
              <a:lnSpc>
                <a:spcPct val="72000"/>
              </a:lnSpc>
              <a:spcBef>
                <a:spcPts val="400"/>
              </a:spcBef>
              <a:buSzTx/>
              <a:buNone/>
              <a:defRPr sz="1600"/>
            </a:pPr>
            <a:r>
              <a:t>	</a:t>
            </a:r>
          </a:p>
          <a:p>
            <a:pPr marL="0" indent="0" defTabSz="404163">
              <a:lnSpc>
                <a:spcPct val="72000"/>
              </a:lnSpc>
              <a:spcBef>
                <a:spcPts val="400"/>
              </a:spcBef>
              <a:buSzTx/>
              <a:buNone/>
              <a:defRPr sz="1600"/>
            </a:pPr>
            <a:r>
              <a:t>	Computationally expensive</a:t>
            </a:r>
          </a:p>
          <a:p>
            <a:pPr marL="0" indent="0" defTabSz="404163">
              <a:lnSpc>
                <a:spcPct val="72000"/>
              </a:lnSpc>
              <a:spcBef>
                <a:spcPts val="400"/>
              </a:spcBef>
              <a:buSzTx/>
              <a:buNone/>
              <a:defRPr sz="1600"/>
            </a:pPr>
            <a:r>
              <a:t>	</a:t>
            </a:r>
          </a:p>
          <a:p>
            <a:pPr marL="0" indent="0" defTabSz="404163">
              <a:lnSpc>
                <a:spcPct val="72000"/>
              </a:lnSpc>
              <a:spcBef>
                <a:spcPts val="400"/>
              </a:spcBef>
              <a:buSzTx/>
              <a:buNone/>
              <a:defRPr sz="1600"/>
            </a:pPr>
            <a:r>
              <a:t>	Model might over fit.</a:t>
            </a:r>
          </a:p>
          <a:p>
            <a:pPr marL="0" indent="0" defTabSz="404163">
              <a:lnSpc>
                <a:spcPct val="72000"/>
              </a:lnSpc>
              <a:spcBef>
                <a:spcPts val="400"/>
              </a:spcBef>
              <a:buSzTx/>
              <a:buNone/>
              <a:defRPr sz="1600"/>
            </a:pPr>
            <a:endParaRPr/>
          </a:p>
          <a:p>
            <a:pPr marL="202081" indent="-202081" defTabSz="404163">
              <a:lnSpc>
                <a:spcPct val="72000"/>
              </a:lnSpc>
              <a:spcBef>
                <a:spcPts val="400"/>
              </a:spcBef>
              <a:buChar char="❖"/>
              <a:defRPr sz="1600"/>
            </a:pPr>
            <a:r>
              <a:t>Dropped irrelevant nominal features:</a:t>
            </a:r>
          </a:p>
          <a:p>
            <a:pPr marL="0" indent="0" defTabSz="404163">
              <a:lnSpc>
                <a:spcPct val="72000"/>
              </a:lnSpc>
              <a:spcBef>
                <a:spcPts val="400"/>
              </a:spcBef>
              <a:buSzTx/>
              <a:buNone/>
              <a:defRPr sz="1600"/>
            </a:pPr>
            <a:r>
              <a:t>	</a:t>
            </a:r>
          </a:p>
          <a:p>
            <a:pPr marL="0" indent="0" defTabSz="404163">
              <a:lnSpc>
                <a:spcPct val="72000"/>
              </a:lnSpc>
              <a:spcBef>
                <a:spcPts val="400"/>
              </a:spcBef>
              <a:buSzTx/>
              <a:buNone/>
              <a:defRPr sz="1600"/>
            </a:pPr>
            <a:r>
              <a:t>	Fighters’ name</a:t>
            </a:r>
          </a:p>
          <a:p>
            <a:pPr marL="0" indent="0" defTabSz="404163">
              <a:lnSpc>
                <a:spcPct val="72000"/>
              </a:lnSpc>
              <a:spcBef>
                <a:spcPts val="400"/>
              </a:spcBef>
              <a:buSzTx/>
              <a:buNone/>
              <a:defRPr sz="1600"/>
            </a:pPr>
            <a:r>
              <a:t>	</a:t>
            </a:r>
          </a:p>
          <a:p>
            <a:pPr marL="0" indent="0" defTabSz="404163">
              <a:lnSpc>
                <a:spcPct val="72000"/>
              </a:lnSpc>
              <a:spcBef>
                <a:spcPts val="400"/>
              </a:spcBef>
              <a:buSzTx/>
              <a:buNone/>
              <a:defRPr sz="1600"/>
            </a:pPr>
            <a:r>
              <a:t>	Referee name</a:t>
            </a:r>
          </a:p>
          <a:p>
            <a:pPr marL="0" indent="0" defTabSz="404163">
              <a:lnSpc>
                <a:spcPct val="72000"/>
              </a:lnSpc>
              <a:spcBef>
                <a:spcPts val="400"/>
              </a:spcBef>
              <a:buSzTx/>
              <a:buNone/>
              <a:defRPr sz="1600"/>
            </a:pPr>
            <a:r>
              <a:t>	</a:t>
            </a:r>
          </a:p>
          <a:p>
            <a:pPr marL="0" indent="0" defTabSz="404163">
              <a:lnSpc>
                <a:spcPct val="72000"/>
              </a:lnSpc>
              <a:spcBef>
                <a:spcPts val="400"/>
              </a:spcBef>
              <a:buSzTx/>
              <a:buNone/>
              <a:defRPr sz="1600"/>
            </a:pPr>
            <a:r>
              <a:t>	Location</a:t>
            </a:r>
          </a:p>
          <a:p>
            <a:pPr marL="0" indent="0" defTabSz="404163">
              <a:lnSpc>
                <a:spcPct val="72000"/>
              </a:lnSpc>
              <a:spcBef>
                <a:spcPts val="400"/>
              </a:spcBef>
              <a:buSzTx/>
              <a:buNone/>
              <a:defRPr sz="1600"/>
            </a:pPr>
            <a:endParaRPr/>
          </a:p>
          <a:p>
            <a:pPr marL="202081" indent="-202081" defTabSz="404163">
              <a:lnSpc>
                <a:spcPct val="72000"/>
              </a:lnSpc>
              <a:spcBef>
                <a:spcPts val="400"/>
              </a:spcBef>
              <a:buChar char="❖"/>
              <a:defRPr sz="1600"/>
            </a:pPr>
            <a:r>
              <a:t>Dropped Date Attribute</a:t>
            </a:r>
          </a:p>
          <a:p>
            <a:pPr marL="0" indent="0" defTabSz="404163">
              <a:lnSpc>
                <a:spcPct val="72000"/>
              </a:lnSpc>
              <a:spcBef>
                <a:spcPts val="400"/>
              </a:spcBef>
              <a:buSzTx/>
              <a:buNone/>
              <a:defRPr sz="1600"/>
            </a:pPr>
            <a:r>
              <a:t>	</a:t>
            </a:r>
            <a:endParaRPr sz="700"/>
          </a:p>
          <a:p>
            <a:pPr marL="0" indent="0" defTabSz="404163">
              <a:lnSpc>
                <a:spcPct val="72000"/>
              </a:lnSpc>
              <a:spcBef>
                <a:spcPts val="400"/>
              </a:spcBef>
              <a:buSzTx/>
              <a:buNone/>
              <a:defRPr sz="1600"/>
            </a:pPr>
            <a:r>
              <a:t>	</a:t>
            </a:r>
          </a:p>
        </p:txBody>
      </p:sp>
      <p:sp>
        <p:nvSpPr>
          <p:cNvPr id="294" name="Title 1"/>
          <p:cNvSpPr txBox="1">
            <a:spLocks noGrp="1"/>
          </p:cNvSpPr>
          <p:nvPr>
            <p:ph type="title"/>
          </p:nvPr>
        </p:nvSpPr>
        <p:spPr>
          <a:xfrm>
            <a:off x="609479" y="273599"/>
            <a:ext cx="10972442" cy="1144801"/>
          </a:xfrm>
          <a:prstGeom prst="rect">
            <a:avLst/>
          </a:prstGeom>
        </p:spPr>
        <p:txBody>
          <a:bodyPr/>
          <a:lstStyle/>
          <a:p>
            <a:r>
              <a:t>Preprocessing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1120</Words>
  <Application>Microsoft Macintosh PowerPoint</Application>
  <PresentationFormat>Widescreen</PresentationFormat>
  <Paragraphs>226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Constantia</vt:lpstr>
      <vt:lpstr>Helvetica</vt:lpstr>
      <vt:lpstr>Times</vt:lpstr>
      <vt:lpstr>Office Theme</vt:lpstr>
      <vt:lpstr>PowerPoint Presentation</vt:lpstr>
      <vt:lpstr>PowerPoint Presentation</vt:lpstr>
      <vt:lpstr>Ultimate Fighting Championship</vt:lpstr>
      <vt:lpstr>Dataset Description</vt:lpstr>
      <vt:lpstr>PowerPoint Presentation</vt:lpstr>
      <vt:lpstr>Characteristics</vt:lpstr>
      <vt:lpstr>PowerPoint Presentation</vt:lpstr>
      <vt:lpstr>PowerPoint Presentation</vt:lpstr>
      <vt:lpstr>Preprocessing</vt:lpstr>
      <vt:lpstr>Fill-in missing values</vt:lpstr>
      <vt:lpstr>PowerPoint Presentation</vt:lpstr>
      <vt:lpstr>PowerPoint Presentation</vt:lpstr>
      <vt:lpstr>Search for Anomalies</vt:lpstr>
      <vt:lpstr>Reduce dimensionality</vt:lpstr>
      <vt:lpstr>Red Vs Blue</vt:lpstr>
      <vt:lpstr>Processed Data</vt:lpstr>
      <vt:lpstr>pcB1 vs pcR1</vt:lpstr>
      <vt:lpstr>Clustering The data</vt:lpstr>
      <vt:lpstr>Why Cluster?</vt:lpstr>
      <vt:lpstr>Finding the Number of Clusters</vt:lpstr>
      <vt:lpstr>K-Means</vt:lpstr>
      <vt:lpstr>K-Means Results</vt:lpstr>
      <vt:lpstr>Hierarchical Clustering</vt:lpstr>
      <vt:lpstr>Hierarchical Clustering</vt:lpstr>
      <vt:lpstr>Results</vt:lpstr>
      <vt:lpstr>Conclusion?</vt:lpstr>
      <vt:lpstr>Logistic Regression Assumptions</vt:lpstr>
      <vt:lpstr>Setup</vt:lpstr>
      <vt:lpstr>Run Logistic Regression</vt:lpstr>
      <vt:lpstr>Add K-Fold Validation to Log Reg</vt:lpstr>
      <vt:lpstr>Results</vt:lpstr>
      <vt:lpstr>Prediction : Random Forest</vt:lpstr>
      <vt:lpstr>Prediction</vt:lpstr>
      <vt:lpstr>PowerPoint Presentation</vt:lpstr>
      <vt:lpstr>Optimize the parameters</vt:lpstr>
      <vt:lpstr>SVM Poly</vt:lpstr>
      <vt:lpstr>Gradient Boosting Decision Tree</vt:lpstr>
      <vt:lpstr>Perform k fold cross validation and Plot ROC AUC Graph</vt:lpstr>
      <vt:lpstr>Plot ROC AUC graph</vt:lpstr>
      <vt:lpstr>PowerPoint Presentation</vt:lpstr>
      <vt:lpstr>SVM RBF AUC Score</vt:lpstr>
      <vt:lpstr>Gradient Boosting ROC AUC Curve with learning rate 0.05</vt:lpstr>
      <vt:lpstr>SVM Poly ROC AUC curve with degree=1</vt:lpstr>
      <vt:lpstr>Optimize random forest with K fold cross validation</vt:lpstr>
      <vt:lpstr>PowerPoint Presentation</vt:lpstr>
      <vt:lpstr>AUC is area under the curve</vt:lpstr>
      <vt:lpstr>SVM RBF classifier has the best performance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Vincent Hu</cp:lastModifiedBy>
  <cp:revision>2</cp:revision>
  <dcterms:modified xsi:type="dcterms:W3CDTF">2019-12-10T18:23:21Z</dcterms:modified>
</cp:coreProperties>
</file>